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315" r:id="rId7"/>
    <p:sldId id="325" r:id="rId8"/>
    <p:sldId id="322" r:id="rId9"/>
    <p:sldId id="312" r:id="rId10"/>
    <p:sldId id="330" r:id="rId11"/>
    <p:sldId id="331" r:id="rId12"/>
    <p:sldId id="332" r:id="rId13"/>
    <p:sldId id="334" r:id="rId14"/>
    <p:sldId id="335" r:id="rId15"/>
    <p:sldId id="336" r:id="rId16"/>
    <p:sldId id="337" r:id="rId17"/>
    <p:sldId id="318" r:id="rId18"/>
    <p:sldId id="311" r:id="rId19"/>
    <p:sldId id="301" r:id="rId20"/>
    <p:sldId id="344" r:id="rId21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08">
          <p15:clr>
            <a:srgbClr val="A4A3A4"/>
          </p15:clr>
        </p15:guide>
        <p15:guide id="4" pos="7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ug" initials="DH" lastIdx="5" clrIdx="0">
    <p:extLst/>
  </p:cmAuthor>
  <p:cmAuthor id="2" name="Natascha Wyss" initials="NW" lastIdx="4" clrIdx="1">
    <p:extLst>
      <p:ext uri="{19B8F6BF-5375-455C-9EA6-DF929625EA0E}">
        <p15:presenceInfo xmlns:p15="http://schemas.microsoft.com/office/powerpoint/2012/main" userId="Natascha Wy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4D71"/>
    <a:srgbClr val="574F4D"/>
    <a:srgbClr val="D1D1D1"/>
    <a:srgbClr val="95D600"/>
    <a:srgbClr val="F2F2F2"/>
    <a:srgbClr val="F99D34"/>
    <a:srgbClr val="F89A19"/>
    <a:srgbClr val="564F4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12" y="84"/>
      </p:cViewPr>
      <p:guideLst>
        <p:guide orient="horz" pos="2160"/>
        <p:guide pos="3840"/>
        <p:guide orient="horz" pos="808"/>
        <p:guide pos="7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Svartzova" userId="ee617dc7-9fa5-4499-a182-8edc7fb1aa42" providerId="ADAL" clId="{375A7907-FB03-41B5-A960-30D35EF89741}"/>
    <pc:docChg chg="undo redo custSel addSld delSld modSld sldOrd modMainMaster">
      <pc:chgData name="Marianna Svartzova" userId="ee617dc7-9fa5-4499-a182-8edc7fb1aa42" providerId="ADAL" clId="{375A7907-FB03-41B5-A960-30D35EF89741}" dt="2018-05-15T08:24:49.908" v="7045" actId="14100"/>
      <pc:docMkLst>
        <pc:docMk/>
      </pc:docMkLst>
      <pc:sldChg chg="addSp delSp modSp">
        <pc:chgData name="Marianna Svartzova" userId="ee617dc7-9fa5-4499-a182-8edc7fb1aa42" providerId="ADAL" clId="{375A7907-FB03-41B5-A960-30D35EF89741}" dt="2018-05-15T08:05:05.682" v="6959" actId="1076"/>
        <pc:sldMkLst>
          <pc:docMk/>
          <pc:sldMk cId="2216261311" sldId="256"/>
        </pc:sldMkLst>
        <pc:spChg chg="mod">
          <ac:chgData name="Marianna Svartzova" userId="ee617dc7-9fa5-4499-a182-8edc7fb1aa42" providerId="ADAL" clId="{375A7907-FB03-41B5-A960-30D35EF89741}" dt="2018-05-15T08:00:19.388" v="6930" actId="1076"/>
          <ac:spMkLst>
            <pc:docMk/>
            <pc:sldMk cId="2216261311" sldId="256"/>
            <ac:spMk id="4" creationId="{41BE314B-3E91-41CB-85A3-F06FDD6CA705}"/>
          </ac:spMkLst>
        </pc:spChg>
        <pc:spChg chg="del">
          <ac:chgData name="Marianna Svartzova" userId="ee617dc7-9fa5-4499-a182-8edc7fb1aa42" providerId="ADAL" clId="{375A7907-FB03-41B5-A960-30D35EF89741}" dt="2018-05-02T11:22:30.419" v="215" actId="478"/>
          <ac:spMkLst>
            <pc:docMk/>
            <pc:sldMk cId="2216261311" sldId="256"/>
            <ac:spMk id="8" creationId="{00000000-0000-0000-0000-000000000000}"/>
          </ac:spMkLst>
        </pc:spChg>
        <pc:spChg chg="add mod">
          <ac:chgData name="Marianna Svartzova" userId="ee617dc7-9fa5-4499-a182-8edc7fb1aa42" providerId="ADAL" clId="{375A7907-FB03-41B5-A960-30D35EF89741}" dt="2018-05-15T08:04:10.584" v="6954" actId="1076"/>
          <ac:spMkLst>
            <pc:docMk/>
            <pc:sldMk cId="2216261311" sldId="256"/>
            <ac:spMk id="10" creationId="{8A879C54-22C2-4253-8A89-B1BBD75DA0BB}"/>
          </ac:spMkLst>
        </pc:spChg>
        <pc:spChg chg="add del mod">
          <ac:chgData name="Marianna Svartzova" userId="ee617dc7-9fa5-4499-a182-8edc7fb1aa42" providerId="ADAL" clId="{375A7907-FB03-41B5-A960-30D35EF89741}" dt="2018-05-02T11:19:49.724" v="167" actId="692"/>
          <ac:spMkLst>
            <pc:docMk/>
            <pc:sldMk cId="2216261311" sldId="256"/>
            <ac:spMk id="14" creationId="{0A9B9BFA-8B0B-48B5-BEFE-C82F1D106162}"/>
          </ac:spMkLst>
        </pc:spChg>
        <pc:spChg chg="add del mod">
          <ac:chgData name="Marianna Svartzova" userId="ee617dc7-9fa5-4499-a182-8edc7fb1aa42" providerId="ADAL" clId="{375A7907-FB03-41B5-A960-30D35EF89741}" dt="2018-05-02T11:19:49.724" v="167" actId="692"/>
          <ac:spMkLst>
            <pc:docMk/>
            <pc:sldMk cId="2216261311" sldId="256"/>
            <ac:spMk id="16" creationId="{D83F519A-00B3-4655-84AC-27859DA5B63D}"/>
          </ac:spMkLst>
        </pc:spChg>
        <pc:spChg chg="add mod ord">
          <ac:chgData name="Marianna Svartzova" userId="ee617dc7-9fa5-4499-a182-8edc7fb1aa42" providerId="ADAL" clId="{375A7907-FB03-41B5-A960-30D35EF89741}" dt="2018-05-15T07:58:18.332" v="6913" actId="1076"/>
          <ac:spMkLst>
            <pc:docMk/>
            <pc:sldMk cId="2216261311" sldId="256"/>
            <ac:spMk id="18" creationId="{A3223498-7F22-47B4-BDC8-FC9D5F0FBFCC}"/>
          </ac:spMkLst>
        </pc:spChg>
        <pc:spChg chg="add mod ord">
          <ac:chgData name="Marianna Svartzova" userId="ee617dc7-9fa5-4499-a182-8edc7fb1aa42" providerId="ADAL" clId="{375A7907-FB03-41B5-A960-30D35EF89741}" dt="2018-05-04T12:17:55.477" v="6518" actId="1076"/>
          <ac:spMkLst>
            <pc:docMk/>
            <pc:sldMk cId="2216261311" sldId="256"/>
            <ac:spMk id="23" creationId="{3281940C-5ADA-4BF9-9214-41E1505D21AF}"/>
          </ac:spMkLst>
        </pc:spChg>
        <pc:spChg chg="add mod ord">
          <ac:chgData name="Marianna Svartzova" userId="ee617dc7-9fa5-4499-a182-8edc7fb1aa42" providerId="ADAL" clId="{375A7907-FB03-41B5-A960-30D35EF89741}" dt="2018-05-04T11:31:35.132" v="6323" actId="1076"/>
          <ac:spMkLst>
            <pc:docMk/>
            <pc:sldMk cId="2216261311" sldId="256"/>
            <ac:spMk id="24" creationId="{D491E1D6-6F75-4C07-9EA6-739CCB3753D8}"/>
          </ac:spMkLst>
        </pc:spChg>
        <pc:picChg chg="add del mod modCrop">
          <ac:chgData name="Marianna Svartzova" userId="ee617dc7-9fa5-4499-a182-8edc7fb1aa42" providerId="ADAL" clId="{375A7907-FB03-41B5-A960-30D35EF89741}" dt="2018-05-03T14:39:53.508" v="4207" actId="478"/>
          <ac:picMkLst>
            <pc:docMk/>
            <pc:sldMk cId="2216261311" sldId="256"/>
            <ac:picMk id="3" creationId="{EBAF5158-4ECE-4D8C-A3F6-23CC085A6CE4}"/>
          </ac:picMkLst>
        </pc:picChg>
        <pc:picChg chg="del mod">
          <ac:chgData name="Marianna Svartzova" userId="ee617dc7-9fa5-4499-a182-8edc7fb1aa42" providerId="ADAL" clId="{375A7907-FB03-41B5-A960-30D35EF89741}" dt="2018-05-02T10:38:51.819" v="84" actId="478"/>
          <ac:picMkLst>
            <pc:docMk/>
            <pc:sldMk cId="2216261311" sldId="256"/>
            <ac:picMk id="5" creationId="{A6692409-0100-4B1E-9D4B-E162044E3474}"/>
          </ac:picMkLst>
        </pc:picChg>
        <pc:picChg chg="add mod">
          <ac:chgData name="Marianna Svartzova" userId="ee617dc7-9fa5-4499-a182-8edc7fb1aa42" providerId="ADAL" clId="{375A7907-FB03-41B5-A960-30D35EF89741}" dt="2018-05-15T08:04:05.187" v="6953" actId="1076"/>
          <ac:picMkLst>
            <pc:docMk/>
            <pc:sldMk cId="2216261311" sldId="256"/>
            <ac:picMk id="5" creationId="{ABC55117-9EE8-4121-9869-1B4027088864}"/>
          </ac:picMkLst>
        </pc:picChg>
        <pc:picChg chg="add del mod">
          <ac:chgData name="Marianna Svartzova" userId="ee617dc7-9fa5-4499-a182-8edc7fb1aa42" providerId="ADAL" clId="{375A7907-FB03-41B5-A960-30D35EF89741}" dt="2018-05-03T09:55:19.779" v="3398" actId="478"/>
          <ac:picMkLst>
            <pc:docMk/>
            <pc:sldMk cId="2216261311" sldId="256"/>
            <ac:picMk id="6" creationId="{4E49C35B-7A75-4F02-AD62-F8D29E5EF6C3}"/>
          </ac:picMkLst>
        </pc:picChg>
        <pc:picChg chg="add del mod">
          <ac:chgData name="Marianna Svartzova" userId="ee617dc7-9fa5-4499-a182-8edc7fb1aa42" providerId="ADAL" clId="{375A7907-FB03-41B5-A960-30D35EF89741}" dt="2018-05-02T11:05:42.368" v="129" actId="478"/>
          <ac:picMkLst>
            <pc:docMk/>
            <pc:sldMk cId="2216261311" sldId="256"/>
            <ac:picMk id="7" creationId="{3AE96408-8F84-47B4-89C1-FE4DD3538A8B}"/>
          </ac:picMkLst>
        </pc:picChg>
        <pc:picChg chg="add mod modCrop">
          <ac:chgData name="Marianna Svartzova" userId="ee617dc7-9fa5-4499-a182-8edc7fb1aa42" providerId="ADAL" clId="{375A7907-FB03-41B5-A960-30D35EF89741}" dt="2018-05-15T08:04:41.489" v="6957" actId="14100"/>
          <ac:picMkLst>
            <pc:docMk/>
            <pc:sldMk cId="2216261311" sldId="256"/>
            <ac:picMk id="8" creationId="{38EC7D03-6A32-4944-A918-81BAEA22D715}"/>
          </ac:picMkLst>
        </pc:picChg>
        <pc:picChg chg="del">
          <ac:chgData name="Marianna Svartzova" userId="ee617dc7-9fa5-4499-a182-8edc7fb1aa42" providerId="ADAL" clId="{375A7907-FB03-41B5-A960-30D35EF89741}" dt="2018-05-02T10:38:32.001" v="82" actId="478"/>
          <ac:picMkLst>
            <pc:docMk/>
            <pc:sldMk cId="2216261311" sldId="256"/>
            <ac:picMk id="9" creationId="{00000000-0000-0000-0000-000000000000}"/>
          </ac:picMkLst>
        </pc:picChg>
        <pc:picChg chg="del">
          <ac:chgData name="Marianna Svartzova" userId="ee617dc7-9fa5-4499-a182-8edc7fb1aa42" providerId="ADAL" clId="{375A7907-FB03-41B5-A960-30D35EF89741}" dt="2018-05-02T10:38:52.998" v="85" actId="478"/>
          <ac:picMkLst>
            <pc:docMk/>
            <pc:sldMk cId="2216261311" sldId="256"/>
            <ac:picMk id="10" creationId="{00000000-0000-0000-0000-000000000000}"/>
          </ac:picMkLst>
        </pc:picChg>
        <pc:picChg chg="add del mod">
          <ac:chgData name="Marianna Svartzova" userId="ee617dc7-9fa5-4499-a182-8edc7fb1aa42" providerId="ADAL" clId="{375A7907-FB03-41B5-A960-30D35EF89741}" dt="2018-05-02T15:02:46.697" v="1558" actId="478"/>
          <ac:picMkLst>
            <pc:docMk/>
            <pc:sldMk cId="2216261311" sldId="256"/>
            <ac:picMk id="12" creationId="{16028943-84A4-4334-BE42-FCF42F70E950}"/>
          </ac:picMkLst>
        </pc:picChg>
        <pc:picChg chg="add del mod">
          <ac:chgData name="Marianna Svartzova" userId="ee617dc7-9fa5-4499-a182-8edc7fb1aa42" providerId="ADAL" clId="{375A7907-FB03-41B5-A960-30D35EF89741}" dt="2018-05-03T09:55:49.517" v="3407" actId="478"/>
          <ac:picMkLst>
            <pc:docMk/>
            <pc:sldMk cId="2216261311" sldId="256"/>
            <ac:picMk id="20" creationId="{0EAFF404-0D56-4C4B-8729-7010E4ADD726}"/>
          </ac:picMkLst>
        </pc:picChg>
        <pc:picChg chg="add mod">
          <ac:chgData name="Marianna Svartzova" userId="ee617dc7-9fa5-4499-a182-8edc7fb1aa42" providerId="ADAL" clId="{375A7907-FB03-41B5-A960-30D35EF89741}" dt="2018-05-15T08:05:05.682" v="6959" actId="1076"/>
          <ac:picMkLst>
            <pc:docMk/>
            <pc:sldMk cId="2216261311" sldId="256"/>
            <ac:picMk id="22" creationId="{1D08EA2E-BF86-4E83-9615-3E4A99C6B3DD}"/>
          </ac:picMkLst>
        </pc:picChg>
      </pc:sldChg>
      <pc:sldChg chg="addSp delSp modSp add mod setBg setClrOvrMap delDesignElem">
        <pc:chgData name="Marianna Svartzova" userId="ee617dc7-9fa5-4499-a182-8edc7fb1aa42" providerId="ADAL" clId="{375A7907-FB03-41B5-A960-30D35EF89741}" dt="2018-05-15T08:16:16.336" v="6999" actId="14100"/>
        <pc:sldMkLst>
          <pc:docMk/>
          <pc:sldMk cId="4152056823" sldId="257"/>
        </pc:sldMkLst>
        <pc:spChg chg="mod">
          <ac:chgData name="Marianna Svartzova" userId="ee617dc7-9fa5-4499-a182-8edc7fb1aa42" providerId="ADAL" clId="{375A7907-FB03-41B5-A960-30D35EF89741}" dt="2018-05-15T08:10:42.649" v="6993" actId="26606"/>
          <ac:spMkLst>
            <pc:docMk/>
            <pc:sldMk cId="4152056823" sldId="257"/>
            <ac:spMk id="4" creationId="{87336885-F083-4937-AD37-8257808B96E9}"/>
          </ac:spMkLst>
        </pc:spChg>
        <pc:spChg chg="mod">
          <ac:chgData name="Marianna Svartzova" userId="ee617dc7-9fa5-4499-a182-8edc7fb1aa42" providerId="ADAL" clId="{375A7907-FB03-41B5-A960-30D35EF89741}" dt="2018-05-15T08:10:42.649" v="6993" actId="26606"/>
          <ac:spMkLst>
            <pc:docMk/>
            <pc:sldMk cId="4152056823" sldId="257"/>
            <ac:spMk id="5" creationId="{B751E4B1-CF52-42C0-9A59-D4648911E71B}"/>
          </ac:spMkLst>
        </pc:spChg>
        <pc:spChg chg="add del mod">
          <ac:chgData name="Marianna Svartzova" userId="ee617dc7-9fa5-4499-a182-8edc7fb1aa42" providerId="ADAL" clId="{375A7907-FB03-41B5-A960-30D35EF89741}" dt="2018-05-15T08:09:02.505" v="6966" actId="478"/>
          <ac:spMkLst>
            <pc:docMk/>
            <pc:sldMk cId="4152056823" sldId="257"/>
            <ac:spMk id="7" creationId="{18A7C3AF-4925-489A-9AD9-B2FC1033DC5E}"/>
          </ac:spMkLst>
        </pc:spChg>
        <pc:spChg chg="add del mod">
          <ac:chgData name="Marianna Svartzova" userId="ee617dc7-9fa5-4499-a182-8edc7fb1aa42" providerId="ADAL" clId="{375A7907-FB03-41B5-A960-30D35EF89741}" dt="2018-05-15T08:09:12.928" v="6969" actId="931"/>
          <ac:spMkLst>
            <pc:docMk/>
            <pc:sldMk cId="4152056823" sldId="257"/>
            <ac:spMk id="10" creationId="{BFA6D312-8FC9-42B6-AAE7-A995C3734C5D}"/>
          </ac:spMkLst>
        </pc:spChg>
        <pc:spChg chg="add del mod">
          <ac:chgData name="Marianna Svartzova" userId="ee617dc7-9fa5-4499-a182-8edc7fb1aa42" providerId="ADAL" clId="{375A7907-FB03-41B5-A960-30D35EF89741}" dt="2018-05-15T08:10:50.901" v="6996" actId="478"/>
          <ac:spMkLst>
            <pc:docMk/>
            <pc:sldMk cId="4152056823" sldId="257"/>
            <ac:spMk id="15" creationId="{4CB6EA1B-6A11-4BE1-84E8-9D2736751AB6}"/>
          </ac:spMkLst>
        </pc:spChg>
        <pc:spChg chg="add del">
          <ac:chgData name="Marianna Svartzova" userId="ee617dc7-9fa5-4499-a182-8edc7fb1aa42" providerId="ADAL" clId="{375A7907-FB03-41B5-A960-30D35EF89741}" dt="2018-05-15T08:10:10.755" v="6987" actId="26606"/>
          <ac:spMkLst>
            <pc:docMk/>
            <pc:sldMk cId="4152056823" sldId="257"/>
            <ac:spMk id="19" creationId="{E862BE82-D00D-42C1-BF16-93AA37870C32}"/>
          </ac:spMkLst>
        </pc:spChg>
        <pc:spChg chg="add del">
          <ac:chgData name="Marianna Svartzova" userId="ee617dc7-9fa5-4499-a182-8edc7fb1aa42" providerId="ADAL" clId="{375A7907-FB03-41B5-A960-30D35EF89741}" dt="2018-05-15T08:10:10.755" v="6987" actId="26606"/>
          <ac:spMkLst>
            <pc:docMk/>
            <pc:sldMk cId="4152056823" sldId="257"/>
            <ac:spMk id="20" creationId="{F6D92C2D-1D3D-4974-918C-06579FB354A9}"/>
          </ac:spMkLst>
        </pc:spChg>
        <pc:spChg chg="add del">
          <ac:chgData name="Marianna Svartzova" userId="ee617dc7-9fa5-4499-a182-8edc7fb1aa42" providerId="ADAL" clId="{375A7907-FB03-41B5-A960-30D35EF89741}" dt="2018-05-15T08:09:50.787" v="6975" actId="26606"/>
          <ac:spMkLst>
            <pc:docMk/>
            <pc:sldMk cId="4152056823" sldId="257"/>
            <ac:spMk id="22" creationId="{4F74D28C-3268-4E35-8EE1-D92CB4A85A7D}"/>
          </ac:spMkLst>
        </pc:spChg>
        <pc:spChg chg="add del">
          <ac:chgData name="Marianna Svartzova" userId="ee617dc7-9fa5-4499-a182-8edc7fb1aa42" providerId="ADAL" clId="{375A7907-FB03-41B5-A960-30D35EF89741}" dt="2018-05-15T08:09:50.787" v="6975" actId="26606"/>
          <ac:spMkLst>
            <pc:docMk/>
            <pc:sldMk cId="4152056823" sldId="257"/>
            <ac:spMk id="24" creationId="{58D44E42-C462-4105-BC86-FE75B4E3C4AF}"/>
          </ac:spMkLst>
        </pc:spChg>
        <pc:spChg chg="add del">
          <ac:chgData name="Marianna Svartzova" userId="ee617dc7-9fa5-4499-a182-8edc7fb1aa42" providerId="ADAL" clId="{375A7907-FB03-41B5-A960-30D35EF89741}" dt="2018-05-15T08:09:54.692" v="6977" actId="26606"/>
          <ac:spMkLst>
            <pc:docMk/>
            <pc:sldMk cId="4152056823" sldId="257"/>
            <ac:spMk id="26" creationId="{4F74D28C-3268-4E35-8EE1-D92CB4A85A7D}"/>
          </ac:spMkLst>
        </pc:spChg>
        <pc:spChg chg="add del">
          <ac:chgData name="Marianna Svartzova" userId="ee617dc7-9fa5-4499-a182-8edc7fb1aa42" providerId="ADAL" clId="{375A7907-FB03-41B5-A960-30D35EF89741}" dt="2018-05-15T08:09:59.265" v="6981" actId="26606"/>
          <ac:spMkLst>
            <pc:docMk/>
            <pc:sldMk cId="4152056823" sldId="257"/>
            <ac:spMk id="30" creationId="{3CD9DF72-87A3-404E-A828-84CBF11A8303}"/>
          </ac:spMkLst>
        </pc:spChg>
        <pc:spChg chg="add del">
          <ac:chgData name="Marianna Svartzova" userId="ee617dc7-9fa5-4499-a182-8edc7fb1aa42" providerId="ADAL" clId="{375A7907-FB03-41B5-A960-30D35EF89741}" dt="2018-05-15T08:10:01.602" v="6983" actId="26606"/>
          <ac:spMkLst>
            <pc:docMk/>
            <pc:sldMk cId="4152056823" sldId="257"/>
            <ac:spMk id="33" creationId="{CF62D2A7-8207-488C-9F46-316BA81A16C8}"/>
          </ac:spMkLst>
        </pc:spChg>
        <pc:picChg chg="add del mod">
          <ac:chgData name="Marianna Svartzova" userId="ee617dc7-9fa5-4499-a182-8edc7fb1aa42" providerId="ADAL" clId="{375A7907-FB03-41B5-A960-30D35EF89741}" dt="2018-05-15T08:09:04.960" v="6967" actId="478"/>
          <ac:picMkLst>
            <pc:docMk/>
            <pc:sldMk cId="4152056823" sldId="257"/>
            <ac:picMk id="3" creationId="{A2B53B44-5DBF-4A17-84F9-49E29A967757}"/>
          </ac:picMkLst>
        </pc:picChg>
        <pc:picChg chg="add del mod">
          <ac:chgData name="Marianna Svartzova" userId="ee617dc7-9fa5-4499-a182-8edc7fb1aa42" providerId="ADAL" clId="{375A7907-FB03-41B5-A960-30D35EF89741}" dt="2018-05-15T08:09:07.921" v="6968" actId="478"/>
          <ac:picMkLst>
            <pc:docMk/>
            <pc:sldMk cId="4152056823" sldId="257"/>
            <ac:picMk id="8" creationId="{375DC932-94B7-4C6A-ABF8-E9DE4B25E6BA}"/>
          </ac:picMkLst>
        </pc:picChg>
        <pc:picChg chg="add del mod ord">
          <ac:chgData name="Marianna Svartzova" userId="ee617dc7-9fa5-4499-a182-8edc7fb1aa42" providerId="ADAL" clId="{375A7907-FB03-41B5-A960-30D35EF89741}" dt="2018-05-15T08:10:44.360" v="6994" actId="478"/>
          <ac:picMkLst>
            <pc:docMk/>
            <pc:sldMk cId="4152056823" sldId="257"/>
            <ac:picMk id="12" creationId="{724D7C2D-68BD-4FA5-8597-32DFE9896194}"/>
          </ac:picMkLst>
        </pc:picChg>
        <pc:picChg chg="add mod">
          <ac:chgData name="Marianna Svartzova" userId="ee617dc7-9fa5-4499-a182-8edc7fb1aa42" providerId="ADAL" clId="{375A7907-FB03-41B5-A960-30D35EF89741}" dt="2018-05-15T08:16:16.336" v="6999" actId="14100"/>
          <ac:picMkLst>
            <pc:docMk/>
            <pc:sldMk cId="4152056823" sldId="257"/>
            <ac:picMk id="27" creationId="{19C16904-5245-46E6-91F4-9C02F5EDC4D2}"/>
          </ac:picMkLst>
        </pc:picChg>
        <pc:cxnChg chg="add del mod">
          <ac:chgData name="Marianna Svartzova" userId="ee617dc7-9fa5-4499-a182-8edc7fb1aa42" providerId="ADAL" clId="{375A7907-FB03-41B5-A960-30D35EF89741}" dt="2018-05-03T07:31:37.486" v="2203" actId="478"/>
          <ac:cxnSpMkLst>
            <pc:docMk/>
            <pc:sldMk cId="4152056823" sldId="257"/>
            <ac:cxnSpMk id="3" creationId="{FB13518D-E4D1-4806-95D2-4E1688CF0CA7}"/>
          </ac:cxnSpMkLst>
        </pc:cxnChg>
        <pc:cxnChg chg="add del">
          <ac:chgData name="Marianna Svartzova" userId="ee617dc7-9fa5-4499-a182-8edc7fb1aa42" providerId="ADAL" clId="{375A7907-FB03-41B5-A960-30D35EF89741}" dt="2018-05-15T08:10:42.649" v="6993" actId="26606"/>
          <ac:cxnSpMkLst>
            <pc:docMk/>
            <pc:sldMk cId="4152056823" sldId="257"/>
            <ac:cxnSpMk id="14" creationId="{E4A809D5-3600-46D4-A466-67F2349A54FB}"/>
          </ac:cxnSpMkLst>
        </pc:cxnChg>
        <pc:cxnChg chg="del">
          <ac:chgData name="Marianna Svartzova" userId="ee617dc7-9fa5-4499-a182-8edc7fb1aa42" providerId="ADAL" clId="{375A7907-FB03-41B5-A960-30D35EF89741}" dt="2018-05-02T10:58:11.152" v="105" actId="1035"/>
          <ac:cxnSpMkLst>
            <pc:docMk/>
            <pc:sldMk cId="4152056823" sldId="257"/>
            <ac:cxnSpMk id="15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10:12.613" v="6989" actId="26606"/>
          <ac:cxnSpMkLst>
            <pc:docMk/>
            <pc:sldMk cId="4152056823" sldId="257"/>
            <ac:cxnSpMk id="17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09:57.456" v="6979" actId="26606"/>
          <ac:cxnSpMkLst>
            <pc:docMk/>
            <pc:sldMk cId="4152056823" sldId="257"/>
            <ac:cxnSpMk id="28" creationId="{E4A809D5-3600-46D4-A466-67F2349A54FB}"/>
          </ac:cxnSpMkLst>
        </pc:cxnChg>
        <pc:cxnChg chg="add del">
          <ac:chgData name="Marianna Svartzova" userId="ee617dc7-9fa5-4499-a182-8edc7fb1aa42" providerId="ADAL" clId="{375A7907-FB03-41B5-A960-30D35EF89741}" dt="2018-05-15T08:09:59.265" v="6981" actId="26606"/>
          <ac:cxnSpMkLst>
            <pc:docMk/>
            <pc:sldMk cId="4152056823" sldId="257"/>
            <ac:cxnSpMk id="31" creationId="{20E3A342-4D61-4E3F-AF90-1AB42AEB96CC}"/>
          </ac:cxnSpMkLst>
        </pc:cxnChg>
      </pc:sldChg>
      <pc:sldChg chg="addSp delSp modSp">
        <pc:chgData name="Marianna Svartzova" userId="ee617dc7-9fa5-4499-a182-8edc7fb1aa42" providerId="ADAL" clId="{375A7907-FB03-41B5-A960-30D35EF89741}" dt="2018-05-03T13:45:12.884" v="3813" actId="14100"/>
        <pc:sldMkLst>
          <pc:docMk/>
          <pc:sldMk cId="4293995850" sldId="301"/>
        </pc:sldMkLst>
        <pc:spChg chg="mod">
          <ac:chgData name="Marianna Svartzova" userId="ee617dc7-9fa5-4499-a182-8edc7fb1aa42" providerId="ADAL" clId="{375A7907-FB03-41B5-A960-30D35EF89741}" dt="2018-05-03T10:05:09.210" v="3553" actId="20577"/>
          <ac:spMkLst>
            <pc:docMk/>
            <pc:sldMk cId="4293995850" sldId="301"/>
            <ac:spMk id="2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0:12:37.703" v="3728" actId="20577"/>
          <ac:spMkLst>
            <pc:docMk/>
            <pc:sldMk cId="4293995850" sldId="301"/>
            <ac:spMk id="3" creationId="{00000000-0000-0000-0000-000000000000}"/>
          </ac:spMkLst>
        </pc:spChg>
        <pc:spChg chg="add mod">
          <ac:chgData name="Marianna Svartzova" userId="ee617dc7-9fa5-4499-a182-8edc7fb1aa42" providerId="ADAL" clId="{375A7907-FB03-41B5-A960-30D35EF89741}" dt="2018-05-03T13:45:05.060" v="3810" actId="403"/>
          <ac:spMkLst>
            <pc:docMk/>
            <pc:sldMk cId="4293995850" sldId="301"/>
            <ac:spMk id="12" creationId="{9EBFC16E-33E7-49C7-975E-148EC6C131FC}"/>
          </ac:spMkLst>
        </pc:spChg>
        <pc:spChg chg="add mod">
          <ac:chgData name="Marianna Svartzova" userId="ee617dc7-9fa5-4499-a182-8edc7fb1aa42" providerId="ADAL" clId="{375A7907-FB03-41B5-A960-30D35EF89741}" dt="2018-05-03T13:42:52.175" v="3734" actId="1076"/>
          <ac:spMkLst>
            <pc:docMk/>
            <pc:sldMk cId="4293995850" sldId="301"/>
            <ac:spMk id="13" creationId="{D9AF7D1F-0305-49E2-99F1-205A40795EAF}"/>
          </ac:spMkLst>
        </pc:spChg>
        <pc:spChg chg="mod">
          <ac:chgData name="Marianna Svartzova" userId="ee617dc7-9fa5-4499-a182-8edc7fb1aa42" providerId="ADAL" clId="{375A7907-FB03-41B5-A960-30D35EF89741}" dt="2018-05-03T13:44:10.836" v="3801" actId="1037"/>
          <ac:spMkLst>
            <pc:docMk/>
            <pc:sldMk cId="4293995850" sldId="301"/>
            <ac:spMk id="17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0:10:35.335" v="3707" actId="20577"/>
          <ac:spMkLst>
            <pc:docMk/>
            <pc:sldMk cId="4293995850" sldId="301"/>
            <ac:spMk id="19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3T13:45:12.884" v="3813" actId="14100"/>
          <ac:spMkLst>
            <pc:docMk/>
            <pc:sldMk cId="4293995850" sldId="301"/>
            <ac:spMk id="23" creationId="{00000000-0000-0000-0000-000000000000}"/>
          </ac:spMkLst>
        </pc:spChg>
        <pc:spChg chg="del">
          <ac:chgData name="Marianna Svartzova" userId="ee617dc7-9fa5-4499-a182-8edc7fb1aa42" providerId="ADAL" clId="{375A7907-FB03-41B5-A960-30D35EF89741}" dt="2018-05-03T10:03:56.658" v="3481" actId="478"/>
          <ac:spMkLst>
            <pc:docMk/>
            <pc:sldMk cId="4293995850" sldId="301"/>
            <ac:spMk id="24" creationId="{00000000-0000-0000-0000-000000000000}"/>
          </ac:spMkLst>
        </pc:spChg>
        <pc:spChg chg="del">
          <ac:chgData name="Marianna Svartzova" userId="ee617dc7-9fa5-4499-a182-8edc7fb1aa42" providerId="ADAL" clId="{375A7907-FB03-41B5-A960-30D35EF89741}" dt="2018-05-03T10:04:03.379" v="3484" actId="478"/>
          <ac:spMkLst>
            <pc:docMk/>
            <pc:sldMk cId="4293995850" sldId="301"/>
            <ac:spMk id="26" creationId="{00000000-0000-0000-0000-000000000000}"/>
          </ac:spMkLst>
        </pc:spChg>
        <pc:picChg chg="del">
          <ac:chgData name="Marianna Svartzova" userId="ee617dc7-9fa5-4499-a182-8edc7fb1aa42" providerId="ADAL" clId="{375A7907-FB03-41B5-A960-30D35EF89741}" dt="2018-05-02T09:46:25.541" v="5" actId="478"/>
          <ac:picMkLst>
            <pc:docMk/>
            <pc:sldMk cId="4293995850" sldId="301"/>
            <ac:picMk id="12" creationId="{DE8E89A0-D8F3-4E0D-A63B-83FE1CEA3AFC}"/>
          </ac:picMkLst>
        </pc:picChg>
        <pc:cxnChg chg="add mod">
          <ac:chgData name="Marianna Svartzova" userId="ee617dc7-9fa5-4499-a182-8edc7fb1aa42" providerId="ADAL" clId="{375A7907-FB03-41B5-A960-30D35EF89741}" dt="2018-05-03T10:12:35.351" v="3725" actId="1036"/>
          <ac:cxnSpMkLst>
            <pc:docMk/>
            <pc:sldMk cId="4293995850" sldId="301"/>
            <ac:cxnSpMk id="14" creationId="{31A2FB88-5226-44A8-8B83-068477D5D493}"/>
          </ac:cxnSpMkLst>
        </pc:cxnChg>
        <pc:cxnChg chg="add mod">
          <ac:chgData name="Marianna Svartzova" userId="ee617dc7-9fa5-4499-a182-8edc7fb1aa42" providerId="ADAL" clId="{375A7907-FB03-41B5-A960-30D35EF89741}" dt="2018-05-03T13:44:10.836" v="3801" actId="1037"/>
          <ac:cxnSpMkLst>
            <pc:docMk/>
            <pc:sldMk cId="4293995850" sldId="301"/>
            <ac:cxnSpMk id="16" creationId="{06781D65-09ED-4073-A5A1-B1DE4449AE56}"/>
          </ac:cxnSpMkLst>
        </pc:cxnChg>
        <pc:cxnChg chg="del">
          <ac:chgData name="Marianna Svartzova" userId="ee617dc7-9fa5-4499-a182-8edc7fb1aa42" providerId="ADAL" clId="{375A7907-FB03-41B5-A960-30D35EF89741}" dt="2018-05-03T10:05:17.147" v="3554" actId="478"/>
          <ac:cxnSpMkLst>
            <pc:docMk/>
            <pc:sldMk cId="4293995850" sldId="301"/>
            <ac:cxnSpMk id="18" creationId="{00000000-0000-0000-0000-000000000000}"/>
          </ac:cxnSpMkLst>
        </pc:cxnChg>
        <pc:cxnChg chg="del">
          <ac:chgData name="Marianna Svartzova" userId="ee617dc7-9fa5-4499-a182-8edc7fb1aa42" providerId="ADAL" clId="{375A7907-FB03-41B5-A960-30D35EF89741}" dt="2018-05-03T10:05:24.120" v="3557" actId="478"/>
          <ac:cxnSpMkLst>
            <pc:docMk/>
            <pc:sldMk cId="4293995850" sldId="301"/>
            <ac:cxnSpMk id="20" creationId="{00000000-0000-0000-0000-000000000000}"/>
          </ac:cxnSpMkLst>
        </pc:cxnChg>
        <pc:cxnChg chg="add mod">
          <ac:chgData name="Marianna Svartzova" userId="ee617dc7-9fa5-4499-a182-8edc7fb1aa42" providerId="ADAL" clId="{375A7907-FB03-41B5-A960-30D35EF89741}" dt="2018-05-03T10:12:35.351" v="3725" actId="1036"/>
          <ac:cxnSpMkLst>
            <pc:docMk/>
            <pc:sldMk cId="4293995850" sldId="301"/>
            <ac:cxnSpMk id="21" creationId="{DF398E6D-2ED9-48EA-A4B1-B9C218A4B0CE}"/>
          </ac:cxnSpMkLst>
        </pc:cxnChg>
        <pc:cxnChg chg="del">
          <ac:chgData name="Marianna Svartzova" userId="ee617dc7-9fa5-4499-a182-8edc7fb1aa42" providerId="ADAL" clId="{375A7907-FB03-41B5-A960-30D35EF89741}" dt="2018-05-03T10:04:29.381" v="3488" actId="478"/>
          <ac:cxnSpMkLst>
            <pc:docMk/>
            <pc:sldMk cId="4293995850" sldId="301"/>
            <ac:cxnSpMk id="28" creationId="{00000000-0000-0000-0000-000000000000}"/>
          </ac:cxnSpMkLst>
        </pc:cxnChg>
      </pc:sldChg>
      <pc:sldChg chg="addSp delSp modSp add mod ord setBg">
        <pc:chgData name="Marianna Svartzova" userId="ee617dc7-9fa5-4499-a182-8edc7fb1aa42" providerId="ADAL" clId="{375A7907-FB03-41B5-A960-30D35EF89741}" dt="2018-05-04T09:53:53.650" v="5858" actId="1076"/>
        <pc:sldMkLst>
          <pc:docMk/>
          <pc:sldMk cId="2296312857" sldId="311"/>
        </pc:sldMkLst>
        <pc:spChg chg="mod">
          <ac:chgData name="Marianna Svartzova" userId="ee617dc7-9fa5-4499-a182-8edc7fb1aa42" providerId="ADAL" clId="{375A7907-FB03-41B5-A960-30D35EF89741}" dt="2018-05-04T08:19:42.294" v="4678" actId="207"/>
          <ac:spMkLst>
            <pc:docMk/>
            <pc:sldMk cId="2296312857" sldId="311"/>
            <ac:spMk id="2" creationId="{3C91B671-58F7-4107-9616-9DD8E30E9692}"/>
          </ac:spMkLst>
        </pc:spChg>
        <pc:spChg chg="add del mod">
          <ac:chgData name="Marianna Svartzova" userId="ee617dc7-9fa5-4499-a182-8edc7fb1aa42" providerId="ADAL" clId="{375A7907-FB03-41B5-A960-30D35EF89741}" dt="2018-05-04T08:21:07.137" v="4693" actId="1076"/>
          <ac:spMkLst>
            <pc:docMk/>
            <pc:sldMk cId="2296312857" sldId="311"/>
            <ac:spMk id="3" creationId="{275B96B6-6F10-4F72-89DE-C3D1CD8FD18A}"/>
          </ac:spMkLst>
        </pc:spChg>
        <pc:spChg chg="del">
          <ac:chgData name="Marianna Svartzova" userId="ee617dc7-9fa5-4499-a182-8edc7fb1aa42" providerId="ADAL" clId="{375A7907-FB03-41B5-A960-30D35EF89741}" dt="2018-05-02T13:44:22.770" v="1234" actId="478"/>
          <ac:spMkLst>
            <pc:docMk/>
            <pc:sldMk cId="2296312857" sldId="311"/>
            <ac:spMk id="4" creationId="{8F2A8784-45D4-46C4-8D49-398E642FBB6D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6" creationId="{E186B68C-84BC-4A6E-99D1-EE87483C134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8" creationId="{1C091803-41C2-48E0-9228-5148460C747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9" creationId="{6166C6D1-23AC-49C4-BA07-238E4E9F8CEB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0" creationId="{E186B68C-84BC-4A6E-99D1-EE87483C1349}"/>
          </ac:spMkLst>
        </pc:spChg>
        <pc:spChg chg="add del">
          <ac:chgData name="Marianna Svartzova" userId="ee617dc7-9fa5-4499-a182-8edc7fb1aa42" providerId="ADAL" clId="{375A7907-FB03-41B5-A960-30D35EF89741}" dt="2018-05-04T08:12:26.163" v="4639" actId="26606"/>
          <ac:spMkLst>
            <pc:docMk/>
            <pc:sldMk cId="2296312857" sldId="311"/>
            <ac:spMk id="11" creationId="{B775CD93-9DF2-48CB-9F57-1BCA9A46C7FA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2" creationId="{1C091803-41C2-48E0-9228-5148460C7479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4" creationId="{6166C6D1-23AC-49C4-BA07-238E4E9F8CEB}"/>
          </ac:spMkLst>
        </pc:spChg>
        <pc:spChg chg="add mod ord">
          <ac:chgData name="Marianna Svartzova" userId="ee617dc7-9fa5-4499-a182-8edc7fb1aa42" providerId="ADAL" clId="{375A7907-FB03-41B5-A960-30D35EF89741}" dt="2018-05-04T08:22:01.464" v="4697" actId="2085"/>
          <ac:spMkLst>
            <pc:docMk/>
            <pc:sldMk cId="2296312857" sldId="311"/>
            <ac:spMk id="15" creationId="{155A7793-CB70-4E5D-956D-DC7080F704E9}"/>
          </ac:spMkLst>
        </pc:spChg>
        <pc:spChg chg="add del">
          <ac:chgData name="Marianna Svartzova" userId="ee617dc7-9fa5-4499-a182-8edc7fb1aa42" providerId="ADAL" clId="{375A7907-FB03-41B5-A960-30D35EF89741}" dt="2018-05-04T08:02:35.790" v="4625" actId="26606"/>
          <ac:spMkLst>
            <pc:docMk/>
            <pc:sldMk cId="2296312857" sldId="311"/>
            <ac:spMk id="16" creationId="{B775CD93-9DF2-48CB-9F57-1BCA9A46C7FA}"/>
          </ac:spMkLst>
        </pc:spChg>
        <pc:spChg chg="add mod ord">
          <ac:chgData name="Marianna Svartzova" userId="ee617dc7-9fa5-4499-a182-8edc7fb1aa42" providerId="ADAL" clId="{375A7907-FB03-41B5-A960-30D35EF89741}" dt="2018-05-04T08:21:37.299" v="4694" actId="207"/>
          <ac:spMkLst>
            <pc:docMk/>
            <pc:sldMk cId="2296312857" sldId="311"/>
            <ac:spMk id="17" creationId="{BED2A2B4-1539-47E8-B36E-A2DA1C05F26F}"/>
          </ac:spMkLst>
        </pc:spChg>
        <pc:spChg chg="add del">
          <ac:chgData name="Marianna Svartzova" userId="ee617dc7-9fa5-4499-a182-8edc7fb1aa42" providerId="ADAL" clId="{375A7907-FB03-41B5-A960-30D35EF89741}" dt="2018-05-04T08:02:38.364" v="4627" actId="26606"/>
          <ac:spMkLst>
            <pc:docMk/>
            <pc:sldMk cId="2296312857" sldId="311"/>
            <ac:spMk id="18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2:38.364" v="4627" actId="26606"/>
          <ac:spMkLst>
            <pc:docMk/>
            <pc:sldMk cId="2296312857" sldId="311"/>
            <ac:spMk id="19" creationId="{156189E5-8A3E-4CFD-B71B-CCD0F8495E56}"/>
          </ac:spMkLst>
        </pc:spChg>
        <pc:spChg chg="add mod ord">
          <ac:chgData name="Marianna Svartzova" userId="ee617dc7-9fa5-4499-a182-8edc7fb1aa42" providerId="ADAL" clId="{375A7907-FB03-41B5-A960-30D35EF89741}" dt="2018-05-04T08:30:13.200" v="4703" actId="207"/>
          <ac:spMkLst>
            <pc:docMk/>
            <pc:sldMk cId="2296312857" sldId="311"/>
            <ac:spMk id="20" creationId="{E1A01D43-C93A-4500-98F7-5D1A23C9EB40}"/>
          </ac:spMkLst>
        </pc:spChg>
        <pc:spChg chg="add del">
          <ac:chgData name="Marianna Svartzova" userId="ee617dc7-9fa5-4499-a182-8edc7fb1aa42" providerId="ADAL" clId="{375A7907-FB03-41B5-A960-30D35EF89741}" dt="2018-05-04T08:03:12.709" v="4629" actId="26606"/>
          <ac:spMkLst>
            <pc:docMk/>
            <pc:sldMk cId="2296312857" sldId="311"/>
            <ac:spMk id="21" creationId="{08E89D5E-1885-4160-AC77-CC471DD1D0DB}"/>
          </ac:spMkLst>
        </pc:spChg>
        <pc:spChg chg="add mod">
          <ac:chgData name="Marianna Svartzova" userId="ee617dc7-9fa5-4499-a182-8edc7fb1aa42" providerId="ADAL" clId="{375A7907-FB03-41B5-A960-30D35EF89741}" dt="2018-05-04T08:23:27.119" v="4701" actId="2085"/>
          <ac:spMkLst>
            <pc:docMk/>
            <pc:sldMk cId="2296312857" sldId="311"/>
            <ac:spMk id="24" creationId="{06CDBF99-3131-4FED-8F25-911051835532}"/>
          </ac:spMkLst>
        </pc:spChg>
        <pc:spChg chg="add del">
          <ac:chgData name="Marianna Svartzova" userId="ee617dc7-9fa5-4499-a182-8edc7fb1aa42" providerId="ADAL" clId="{375A7907-FB03-41B5-A960-30D35EF89741}" dt="2018-05-04T08:03:19.303" v="4631" actId="26606"/>
          <ac:spMkLst>
            <pc:docMk/>
            <pc:sldMk cId="2296312857" sldId="311"/>
            <ac:spMk id="25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3:19.303" v="4631" actId="26606"/>
          <ac:spMkLst>
            <pc:docMk/>
            <pc:sldMk cId="2296312857" sldId="311"/>
            <ac:spMk id="26" creationId="{156189E5-8A3E-4CFD-B71B-CCD0F8495E56}"/>
          </ac:spMkLst>
        </pc:spChg>
        <pc:spChg chg="add del">
          <ac:chgData name="Marianna Svartzova" userId="ee617dc7-9fa5-4499-a182-8edc7fb1aa42" providerId="ADAL" clId="{375A7907-FB03-41B5-A960-30D35EF89741}" dt="2018-05-04T08:03:20.666" v="4633" actId="26606"/>
          <ac:spMkLst>
            <pc:docMk/>
            <pc:sldMk cId="2296312857" sldId="311"/>
            <ac:spMk id="29" creationId="{08E89D5E-1885-4160-AC77-CC471DD1D0DB}"/>
          </ac:spMkLst>
        </pc:spChg>
        <pc:spChg chg="add del">
          <ac:chgData name="Marianna Svartzova" userId="ee617dc7-9fa5-4499-a182-8edc7fb1aa42" providerId="ADAL" clId="{375A7907-FB03-41B5-A960-30D35EF89741}" dt="2018-05-04T08:03:21.982" v="4635" actId="26606"/>
          <ac:spMkLst>
            <pc:docMk/>
            <pc:sldMk cId="2296312857" sldId="311"/>
            <ac:spMk id="33" creationId="{BE95D989-81FA-4BAD-9AD5-E46CEDA91B36}"/>
          </ac:spMkLst>
        </pc:spChg>
        <pc:spChg chg="add del">
          <ac:chgData name="Marianna Svartzova" userId="ee617dc7-9fa5-4499-a182-8edc7fb1aa42" providerId="ADAL" clId="{375A7907-FB03-41B5-A960-30D35EF89741}" dt="2018-05-04T08:03:21.982" v="4635" actId="26606"/>
          <ac:spMkLst>
            <pc:docMk/>
            <pc:sldMk cId="2296312857" sldId="311"/>
            <ac:spMk id="34" creationId="{156189E5-8A3E-4CFD-B71B-CCD0F8495E56}"/>
          </ac:spMkLst>
        </pc:spChg>
        <pc:spChg chg="add del">
          <ac:chgData name="Marianna Svartzova" userId="ee617dc7-9fa5-4499-a182-8edc7fb1aa42" providerId="ADAL" clId="{375A7907-FB03-41B5-A960-30D35EF89741}" dt="2018-05-04T08:11:48.308" v="4637" actId="26606"/>
          <ac:spMkLst>
            <pc:docMk/>
            <pc:sldMk cId="2296312857" sldId="311"/>
            <ac:spMk id="37" creationId="{08E89D5E-1885-4160-AC77-CC471DD1D0DB}"/>
          </ac:spMkLst>
        </pc:spChg>
        <pc:spChg chg="add del">
          <ac:chgData name="Marianna Svartzova" userId="ee617dc7-9fa5-4499-a182-8edc7fb1aa42" providerId="ADAL" clId="{375A7907-FB03-41B5-A960-30D35EF89741}" dt="2018-05-04T08:17:59.752" v="4669" actId="478"/>
          <ac:spMkLst>
            <pc:docMk/>
            <pc:sldMk cId="2296312857" sldId="311"/>
            <ac:spMk id="40" creationId="{BEFF67AE-2535-4728-9239-6106D92392A3}"/>
          </ac:spMkLst>
        </pc:spChg>
        <pc:spChg chg="add mod">
          <ac:chgData name="Marianna Svartzova" userId="ee617dc7-9fa5-4499-a182-8edc7fb1aa42" providerId="ADAL" clId="{375A7907-FB03-41B5-A960-30D35EF89741}" dt="2018-05-04T08:24:00.512" v="4702" actId="1076"/>
          <ac:spMkLst>
            <pc:docMk/>
            <pc:sldMk cId="2296312857" sldId="311"/>
            <ac:spMk id="41" creationId="{8C6ADC95-8A62-4907-A0D5-A1463E6F73CD}"/>
          </ac:spMkLst>
        </pc:spChg>
        <pc:graphicFrameChg chg="add del">
          <ac:chgData name="Marianna Svartzova" userId="ee617dc7-9fa5-4499-a182-8edc7fb1aa42" providerId="ADAL" clId="{375A7907-FB03-41B5-A960-30D35EF89741}" dt="2018-05-04T08:02:38.364" v="4627" actId="26606"/>
          <ac:graphicFrameMkLst>
            <pc:docMk/>
            <pc:sldMk cId="2296312857" sldId="311"/>
            <ac:graphicFrameMk id="5" creationId="{A723844F-6083-4ADE-AE08-CC71068E474F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12.709" v="4629" actId="26606"/>
          <ac:graphicFrameMkLst>
            <pc:docMk/>
            <pc:sldMk cId="2296312857" sldId="311"/>
            <ac:graphicFrameMk id="23" creationId="{D9ABC75A-B960-4485-8417-8C0214459B4A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19.303" v="4631" actId="26606"/>
          <ac:graphicFrameMkLst>
            <pc:docMk/>
            <pc:sldMk cId="2296312857" sldId="311"/>
            <ac:graphicFrameMk id="27" creationId="{B803F3BA-63B5-471F-AAEC-F21D99863472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20.666" v="4633" actId="26606"/>
          <ac:graphicFrameMkLst>
            <pc:docMk/>
            <pc:sldMk cId="2296312857" sldId="311"/>
            <ac:graphicFrameMk id="31" creationId="{F33E1AA4-6223-41FD-B161-C63AB80941B2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03:21.982" v="4635" actId="26606"/>
          <ac:graphicFrameMkLst>
            <pc:docMk/>
            <pc:sldMk cId="2296312857" sldId="311"/>
            <ac:graphicFrameMk id="35" creationId="{A4FCD450-CE96-4A30-B4AD-B29392CA51C9}"/>
          </ac:graphicFrameMkLst>
        </pc:graphicFrameChg>
        <pc:graphicFrameChg chg="add del">
          <ac:chgData name="Marianna Svartzova" userId="ee617dc7-9fa5-4499-a182-8edc7fb1aa42" providerId="ADAL" clId="{375A7907-FB03-41B5-A960-30D35EF89741}" dt="2018-05-04T08:11:48.308" v="4637" actId="26606"/>
          <ac:graphicFrameMkLst>
            <pc:docMk/>
            <pc:sldMk cId="2296312857" sldId="311"/>
            <ac:graphicFrameMk id="39" creationId="{D9ABC75A-B960-4485-8417-8C0214459B4A}"/>
          </ac:graphicFrameMkLst>
        </pc:graphicFrameChg>
        <pc:picChg chg="add del">
          <ac:chgData name="Marianna Svartzova" userId="ee617dc7-9fa5-4499-a182-8edc7fb1aa42" providerId="ADAL" clId="{375A7907-FB03-41B5-A960-30D35EF89741}" dt="2018-05-04T08:02:35.790" v="4625" actId="26606"/>
          <ac:picMkLst>
            <pc:docMk/>
            <pc:sldMk cId="2296312857" sldId="311"/>
            <ac:picMk id="7" creationId="{4C4AA2EF-9A20-4757-9661-7CF2C521F096}"/>
          </ac:picMkLst>
        </pc:picChg>
        <pc:picChg chg="add del">
          <ac:chgData name="Marianna Svartzova" userId="ee617dc7-9fa5-4499-a182-8edc7fb1aa42" providerId="ADAL" clId="{375A7907-FB03-41B5-A960-30D35EF89741}" dt="2018-05-04T08:12:26.163" v="4639" actId="26606"/>
          <ac:picMkLst>
            <pc:docMk/>
            <pc:sldMk cId="2296312857" sldId="311"/>
            <ac:picMk id="13" creationId="{4C4AA2EF-9A20-4757-9661-7CF2C521F096}"/>
          </ac:picMkLst>
        </pc:picChg>
        <pc:picChg chg="add mod">
          <ac:chgData name="Marianna Svartzova" userId="ee617dc7-9fa5-4499-a182-8edc7fb1aa42" providerId="ADAL" clId="{375A7907-FB03-41B5-A960-30D35EF89741}" dt="2018-05-04T09:53:53.650" v="5858" actId="1076"/>
          <ac:picMkLst>
            <pc:docMk/>
            <pc:sldMk cId="2296312857" sldId="311"/>
            <ac:picMk id="32" creationId="{88E77137-9870-499E-8597-F6172794BE30}"/>
          </ac:picMkLst>
        </pc:picChg>
        <pc:picChg chg="add del mod">
          <ac:chgData name="Marianna Svartzova" userId="ee617dc7-9fa5-4499-a182-8edc7fb1aa42" providerId="ADAL" clId="{375A7907-FB03-41B5-A960-30D35EF89741}" dt="2018-05-04T09:53:40.188" v="5854" actId="478"/>
          <ac:picMkLst>
            <pc:docMk/>
            <pc:sldMk cId="2296312857" sldId="311"/>
            <ac:picMk id="36" creationId="{43A1A743-DBE5-4E1C-B28E-DA5275E2BACF}"/>
          </ac:picMkLst>
        </pc:picChg>
        <pc:picChg chg="add del mod">
          <ac:chgData name="Marianna Svartzova" userId="ee617dc7-9fa5-4499-a182-8edc7fb1aa42" providerId="ADAL" clId="{375A7907-FB03-41B5-A960-30D35EF89741}" dt="2018-05-04T08:31:04.566" v="4706" actId="478"/>
          <ac:picMkLst>
            <pc:docMk/>
            <pc:sldMk cId="2296312857" sldId="311"/>
            <ac:picMk id="42" creationId="{D59F75D0-EFF2-49D6-86E3-CE3823AA58B0}"/>
          </ac:picMkLst>
        </pc:picChg>
        <pc:cxnChg chg="add del">
          <ac:chgData name="Marianna Svartzova" userId="ee617dc7-9fa5-4499-a182-8edc7fb1aa42" providerId="ADAL" clId="{375A7907-FB03-41B5-A960-30D35EF89741}" dt="2018-05-04T08:01:55.943" v="4622" actId="478"/>
          <ac:cxnSpMkLst>
            <pc:docMk/>
            <pc:sldMk cId="2296312857" sldId="311"/>
            <ac:cxnSpMk id="4" creationId="{3ACE4133-102B-4820-9F80-5DC7411E0D17}"/>
          </ac:cxnSpMkLst>
        </pc:cxnChg>
        <pc:cxnChg chg="add del">
          <ac:chgData name="Marianna Svartzova" userId="ee617dc7-9fa5-4499-a182-8edc7fb1aa42" providerId="ADAL" clId="{375A7907-FB03-41B5-A960-30D35EF89741}" dt="2018-05-04T08:03:12.709" v="4629" actId="26606"/>
          <ac:cxnSpMkLst>
            <pc:docMk/>
            <pc:sldMk cId="2296312857" sldId="311"/>
            <ac:cxnSpMk id="22" creationId="{550D2BD1-98F9-412D-905B-3A843EF4078B}"/>
          </ac:cxnSpMkLst>
        </pc:cxnChg>
        <pc:cxnChg chg="add del">
          <ac:chgData name="Marianna Svartzova" userId="ee617dc7-9fa5-4499-a182-8edc7fb1aa42" providerId="ADAL" clId="{375A7907-FB03-41B5-A960-30D35EF89741}" dt="2018-05-04T08:03:20.666" v="4633" actId="26606"/>
          <ac:cxnSpMkLst>
            <pc:docMk/>
            <pc:sldMk cId="2296312857" sldId="311"/>
            <ac:cxnSpMk id="30" creationId="{550D2BD1-98F9-412D-905B-3A843EF4078B}"/>
          </ac:cxnSpMkLst>
        </pc:cxnChg>
        <pc:cxnChg chg="add del">
          <ac:chgData name="Marianna Svartzova" userId="ee617dc7-9fa5-4499-a182-8edc7fb1aa42" providerId="ADAL" clId="{375A7907-FB03-41B5-A960-30D35EF89741}" dt="2018-05-04T08:11:48.308" v="4637" actId="26606"/>
          <ac:cxnSpMkLst>
            <pc:docMk/>
            <pc:sldMk cId="2296312857" sldId="311"/>
            <ac:cxnSpMk id="38" creationId="{550D2BD1-98F9-412D-905B-3A843EF4078B}"/>
          </ac:cxnSpMkLst>
        </pc:cxnChg>
      </pc:sldChg>
      <pc:sldChg chg="addSp delSp modSp add mod ord setBg setClrOvrMap">
        <pc:chgData name="Marianna Svartzova" userId="ee617dc7-9fa5-4499-a182-8edc7fb1aa42" providerId="ADAL" clId="{375A7907-FB03-41B5-A960-30D35EF89741}" dt="2018-05-04T09:47:03.494" v="5682" actId="12"/>
        <pc:sldMkLst>
          <pc:docMk/>
          <pc:sldMk cId="4198589614" sldId="312"/>
        </pc:sldMkLst>
        <pc:spChg chg="del mod">
          <ac:chgData name="Marianna Svartzova" userId="ee617dc7-9fa5-4499-a182-8edc7fb1aa42" providerId="ADAL" clId="{375A7907-FB03-41B5-A960-30D35EF89741}" dt="2018-05-02T14:45:23.423" v="1519" actId="478"/>
          <ac:spMkLst>
            <pc:docMk/>
            <pc:sldMk cId="4198589614" sldId="312"/>
            <ac:spMk id="2" creationId="{3FD708FE-C1F1-4079-A38C-B484D9AD144F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2" creationId="{50C4B490-086E-4DD9-9A3E-C2004CAF4B75}"/>
          </ac:spMkLst>
        </pc:spChg>
        <pc:spChg chg="add del mod">
          <ac:chgData name="Marianna Svartzova" userId="ee617dc7-9fa5-4499-a182-8edc7fb1aa42" providerId="ADAL" clId="{375A7907-FB03-41B5-A960-30D35EF89741}" dt="2018-05-04T07:59:25.423" v="4613" actId="1076"/>
          <ac:spMkLst>
            <pc:docMk/>
            <pc:sldMk cId="4198589614" sldId="312"/>
            <ac:spMk id="3" creationId="{49E31885-898E-49B0-B166-663BB87239A3}"/>
          </ac:spMkLst>
        </pc:spChg>
        <pc:spChg chg="del">
          <ac:chgData name="Marianna Svartzova" userId="ee617dc7-9fa5-4499-a182-8edc7fb1aa42" providerId="ADAL" clId="{375A7907-FB03-41B5-A960-30D35EF89741}" dt="2018-05-02T13:44:20.665" v="1233" actId="478"/>
          <ac:spMkLst>
            <pc:docMk/>
            <pc:sldMk cId="4198589614" sldId="312"/>
            <ac:spMk id="4" creationId="{7270728A-1683-43AC-A765-B8109C1AA068}"/>
          </ac:spMkLst>
        </pc:spChg>
        <pc:spChg chg="add">
          <ac:chgData name="Marianna Svartzova" userId="ee617dc7-9fa5-4499-a182-8edc7fb1aa42" providerId="ADAL" clId="{375A7907-FB03-41B5-A960-30D35EF89741}" dt="2018-05-02T14:44:51.820" v="1515" actId="20577"/>
          <ac:spMkLst>
            <pc:docMk/>
            <pc:sldMk cId="4198589614" sldId="312"/>
            <ac:spMk id="5" creationId="{9C158517-0B44-48FC-B230-FEBD659D6BEB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5" creationId="{ACD124E0-6042-4C83-A863-713E9B0005F5}"/>
          </ac:spMkLst>
        </pc:spChg>
        <pc:spChg chg="add">
          <ac:chgData name="Marianna Svartzova" userId="ee617dc7-9fa5-4499-a182-8edc7fb1aa42" providerId="ADAL" clId="{375A7907-FB03-41B5-A960-30D35EF89741}" dt="2018-05-02T14:44:51.820" v="1515" actId="20577"/>
          <ac:spMkLst>
            <pc:docMk/>
            <pc:sldMk cId="4198589614" sldId="312"/>
            <ac:spMk id="6" creationId="{8E7C682B-0F22-42C4-948C-65FF0C40F31B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6" creationId="{CA515BB8-D797-40C7-BB0F-92D0FEAF5D38}"/>
          </ac:spMkLst>
        </pc:spChg>
        <pc:spChg chg="add del mod">
          <ac:chgData name="Marianna Svartzova" userId="ee617dc7-9fa5-4499-a182-8edc7fb1aa42" providerId="ADAL" clId="{375A7907-FB03-41B5-A960-30D35EF89741}" dt="2018-05-03T14:10:09.694" v="3972" actId="20577"/>
          <ac:spMkLst>
            <pc:docMk/>
            <pc:sldMk cId="4198589614" sldId="312"/>
            <ac:spMk id="7" creationId="{11F9172F-71E3-401F-AD23-5DEAF7FA50E1}"/>
          </ac:spMkLst>
        </pc:spChg>
        <pc:spChg chg="add">
          <ac:chgData name="Marianna Svartzova" userId="ee617dc7-9fa5-4499-a182-8edc7fb1aa42" providerId="ADAL" clId="{375A7907-FB03-41B5-A960-30D35EF89741}" dt="2018-05-03T07:58:54.948" v="2718" actId="27636"/>
          <ac:spMkLst>
            <pc:docMk/>
            <pc:sldMk cId="4198589614" sldId="312"/>
            <ac:spMk id="7" creationId="{3D17E74C-9E77-4B52-AC8B-6D340E6EAFCA}"/>
          </ac:spMkLst>
        </pc:spChg>
        <pc:spChg chg="add del mod">
          <ac:chgData name="Marianna Svartzova" userId="ee617dc7-9fa5-4499-a182-8edc7fb1aa42" providerId="ADAL" clId="{375A7907-FB03-41B5-A960-30D35EF89741}" dt="2018-05-02T14:45:33.494" v="1520" actId="478"/>
          <ac:spMkLst>
            <pc:docMk/>
            <pc:sldMk cId="4198589614" sldId="312"/>
            <ac:spMk id="8" creationId="{5A99E5D8-1388-44EF-8F0B-22FEF2FD08D3}"/>
          </ac:spMkLst>
        </pc:spChg>
        <pc:spChg chg="add">
          <ac:chgData name="Marianna Svartzova" userId="ee617dc7-9fa5-4499-a182-8edc7fb1aa42" providerId="ADAL" clId="{375A7907-FB03-41B5-A960-30D35EF89741}" dt="2018-05-03T07:58:54.948" v="2718" actId="27636"/>
          <ac:spMkLst>
            <pc:docMk/>
            <pc:sldMk cId="4198589614" sldId="312"/>
            <ac:spMk id="8" creationId="{F0BA443B-54BE-4970-898B-A2446B49BCB9}"/>
          </ac:spMkLst>
        </pc:spChg>
        <pc:spChg chg="add mod">
          <ac:chgData name="Marianna Svartzova" userId="ee617dc7-9fa5-4499-a182-8edc7fb1aa42" providerId="ADAL" clId="{375A7907-FB03-41B5-A960-30D35EF89741}" dt="2018-05-04T09:47:03.494" v="5682" actId="12"/>
          <ac:spMkLst>
            <pc:docMk/>
            <pc:sldMk cId="4198589614" sldId="312"/>
            <ac:spMk id="8" creationId="{6E364BC0-B3B4-4D68-829A-BD259FB7BA6D}"/>
          </ac:spMkLst>
        </pc:spChg>
        <pc:spChg chg="add">
          <ac:chgData name="Marianna Svartzova" userId="ee617dc7-9fa5-4499-a182-8edc7fb1aa42" providerId="ADAL" clId="{375A7907-FB03-41B5-A960-30D35EF89741}" dt="2018-05-02T14:45:40.052" v="1521" actId="20577"/>
          <ac:spMkLst>
            <pc:docMk/>
            <pc:sldMk cId="4198589614" sldId="312"/>
            <ac:spMk id="10" creationId="{9902690B-D8F1-44AF-A63D-24A076882150}"/>
          </ac:spMkLst>
        </pc:spChg>
        <pc:spChg chg="add">
          <ac:chgData name="Marianna Svartzova" userId="ee617dc7-9fa5-4499-a182-8edc7fb1aa42" providerId="ADAL" clId="{375A7907-FB03-41B5-A960-30D35EF89741}" dt="2018-05-02T14:45:40.052" v="1521" actId="20577"/>
          <ac:spMkLst>
            <pc:docMk/>
            <pc:sldMk cId="4198589614" sldId="312"/>
            <ac:spMk id="11" creationId="{D600BA86-3696-45DB-BB00-232FBF77CAF4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13" creationId="{E945E29B-B971-41C6-A57B-B29BBB108A39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14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17" creationId="{F7194F93-1F71-4A70-9DF1-28F183771111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19" creationId="{9BBC0C84-DC2A-43AE-9576-0A44295E8B9C}"/>
          </ac:spMkLst>
        </pc:spChg>
        <pc:spChg chg="add del">
          <ac:chgData name="Marianna Svartzova" userId="ee617dc7-9fa5-4499-a182-8edc7fb1aa42" providerId="ADAL" clId="{375A7907-FB03-41B5-A960-30D35EF89741}" dt="2018-05-03T08:00:40.281" v="2731" actId="26606"/>
          <ac:spMkLst>
            <pc:docMk/>
            <pc:sldMk cId="4198589614" sldId="312"/>
            <ac:spMk id="20" creationId="{3E1F47E4-066D-4C27-98C8-B2B2C7BABFEC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1" creationId="{11394CD8-BD30-4B74-86F4-51FDF3383419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2" creationId="{E4F9F79B-A093-478E-96B5-EE02BC93A858}"/>
          </ac:spMkLst>
        </pc:spChg>
        <pc:spChg chg="add del">
          <ac:chgData name="Marianna Svartzova" userId="ee617dc7-9fa5-4499-a182-8edc7fb1aa42" providerId="ADAL" clId="{375A7907-FB03-41B5-A960-30D35EF89741}" dt="2018-05-03T08:00:41.864" v="2733" actId="26606"/>
          <ac:spMkLst>
            <pc:docMk/>
            <pc:sldMk cId="4198589614" sldId="312"/>
            <ac:spMk id="24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6" creationId="{D4C3103B-AE2E-41DA-8805-65F1A948FD5A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7" creationId="{CB1340FC-C4E2-4CD5-9BCA-7A022E8B4989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28" creationId="{E3BC0C31-69A7-4200-9AFE-927230E1E04C}"/>
          </ac:spMkLst>
        </pc:spChg>
        <pc:spChg chg="add del">
          <ac:chgData name="Marianna Svartzova" userId="ee617dc7-9fa5-4499-a182-8edc7fb1aa42" providerId="ADAL" clId="{375A7907-FB03-41B5-A960-30D35EF89741}" dt="2018-05-03T08:00:43.166" v="2735" actId="26606"/>
          <ac:spMkLst>
            <pc:docMk/>
            <pc:sldMk cId="4198589614" sldId="312"/>
            <ac:spMk id="30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2" creationId="{CF62D2A7-8207-488C-9F46-316BA81A16C8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3" creationId="{52AC6D7F-F068-4E11-BB06-F601D89BB980}"/>
          </ac:spMkLst>
        </pc:spChg>
        <pc:spChg chg="add del">
          <ac:chgData name="Marianna Svartzova" userId="ee617dc7-9fa5-4499-a182-8edc7fb1aa42" providerId="ADAL" clId="{375A7907-FB03-41B5-A960-30D35EF89741}" dt="2018-05-03T08:00:45.495" v="2737" actId="26606"/>
          <ac:spMkLst>
            <pc:docMk/>
            <pc:sldMk cId="4198589614" sldId="312"/>
            <ac:spMk id="35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37" creationId="{CF62D2A7-8207-488C-9F46-316BA81A16C8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38" creationId="{52AC6D7F-F068-4E11-BB06-F601D89BB980}"/>
          </ac:spMkLst>
        </pc:spChg>
        <pc:spChg chg="add del">
          <ac:chgData name="Marianna Svartzova" userId="ee617dc7-9fa5-4499-a182-8edc7fb1aa42" providerId="ADAL" clId="{375A7907-FB03-41B5-A960-30D35EF89741}" dt="2018-05-03T08:00:46.564" v="2739" actId="26606"/>
          <ac:spMkLst>
            <pc:docMk/>
            <pc:sldMk cId="4198589614" sldId="312"/>
            <ac:spMk id="40" creationId="{49E31885-898E-49B0-B166-663BB87239A3}"/>
          </ac:spMkLst>
        </pc:spChg>
        <pc:spChg chg="add del">
          <ac:chgData name="Marianna Svartzova" userId="ee617dc7-9fa5-4499-a182-8edc7fb1aa42" providerId="ADAL" clId="{375A7907-FB03-41B5-A960-30D35EF89741}" dt="2018-05-03T08:00:52.273" v="2741" actId="26606"/>
          <ac:spMkLst>
            <pc:docMk/>
            <pc:sldMk cId="4198589614" sldId="312"/>
            <ac:spMk id="42" creationId="{8D70B121-56F4-4848-B38B-182089D909FA}"/>
          </ac:spMkLst>
        </pc:spChg>
        <pc:spChg chg="add del">
          <ac:chgData name="Marianna Svartzova" userId="ee617dc7-9fa5-4499-a182-8edc7fb1aa42" providerId="ADAL" clId="{375A7907-FB03-41B5-A960-30D35EF89741}" dt="2018-05-03T08:00:52.273" v="2741" actId="26606"/>
          <ac:spMkLst>
            <pc:docMk/>
            <pc:sldMk cId="4198589614" sldId="312"/>
            <ac:spMk id="44" creationId="{49E31885-898E-49B0-B166-663BB87239A3}"/>
          </ac:spMkLst>
        </pc:spChg>
        <pc:spChg chg="add mod topLvl">
          <ac:chgData name="Marianna Svartzova" userId="ee617dc7-9fa5-4499-a182-8edc7fb1aa42" providerId="ADAL" clId="{375A7907-FB03-41B5-A960-30D35EF89741}" dt="2018-05-03T08:26:08.840" v="2860" actId="478"/>
          <ac:spMkLst>
            <pc:docMk/>
            <pc:sldMk cId="4198589614" sldId="312"/>
            <ac:spMk id="45" creationId="{62F3D06D-D11F-48E7-A3CD-CECD141A8498}"/>
          </ac:spMkLst>
        </pc:spChg>
        <pc:spChg chg="add del mod topLvl">
          <ac:chgData name="Marianna Svartzova" userId="ee617dc7-9fa5-4499-a182-8edc7fb1aa42" providerId="ADAL" clId="{375A7907-FB03-41B5-A960-30D35EF89741}" dt="2018-05-03T08:26:08.840" v="2860" actId="478"/>
          <ac:spMkLst>
            <pc:docMk/>
            <pc:sldMk cId="4198589614" sldId="312"/>
            <ac:spMk id="46" creationId="{68143E61-2569-443F-8427-ADD12E8DBDFC}"/>
          </ac:spMkLst>
        </pc:spChg>
        <pc:spChg chg="add">
          <ac:chgData name="Marianna Svartzova" userId="ee617dc7-9fa5-4499-a182-8edc7fb1aa42" providerId="ADAL" clId="{375A7907-FB03-41B5-A960-30D35EF89741}" dt="2018-05-03T08:26:20.272" v="2862" actId="27636"/>
          <ac:spMkLst>
            <pc:docMk/>
            <pc:sldMk cId="4198589614" sldId="312"/>
            <ac:spMk id="48" creationId="{50E1C4E8-52B2-4881-9BE0-27825AA97F75}"/>
          </ac:spMkLst>
        </pc:spChg>
        <pc:spChg chg="add">
          <ac:chgData name="Marianna Svartzova" userId="ee617dc7-9fa5-4499-a182-8edc7fb1aa42" providerId="ADAL" clId="{375A7907-FB03-41B5-A960-30D35EF89741}" dt="2018-05-03T08:26:20.272" v="2862" actId="27636"/>
          <ac:spMkLst>
            <pc:docMk/>
            <pc:sldMk cId="4198589614" sldId="312"/>
            <ac:spMk id="49" creationId="{DCAD9DC6-F6B2-498A-9B04-62A4430FF788}"/>
          </ac:spMkLst>
        </pc:spChg>
        <pc:grpChg chg="add mod">
          <ac:chgData name="Marianna Svartzova" userId="ee617dc7-9fa5-4499-a182-8edc7fb1aa42" providerId="ADAL" clId="{375A7907-FB03-41B5-A960-30D35EF89741}" dt="2018-05-02T14:45:05.813" v="1518" actId="20577"/>
          <ac:grpSpMkLst>
            <pc:docMk/>
            <pc:sldMk cId="4198589614" sldId="312"/>
            <ac:grpSpMk id="4" creationId="{60B78EAA-3A18-4157-8128-1C845858A0E9}"/>
          </ac:grpSpMkLst>
        </pc:grpChg>
        <pc:grpChg chg="add del mod">
          <ac:chgData name="Marianna Svartzova" userId="ee617dc7-9fa5-4499-a182-8edc7fb1aa42" providerId="ADAL" clId="{375A7907-FB03-41B5-A960-30D35EF89741}" dt="2018-05-03T08:22:40.351" v="2816" actId="478"/>
          <ac:grpSpMkLst>
            <pc:docMk/>
            <pc:sldMk cId="4198589614" sldId="312"/>
            <ac:grpSpMk id="6" creationId="{216A03A7-EA54-43DE-881A-8D2AA2C3BFDA}"/>
          </ac:grpSpMkLst>
        </pc:grpChg>
        <pc:grpChg chg="add del mod">
          <ac:chgData name="Marianna Svartzova" userId="ee617dc7-9fa5-4499-a182-8edc7fb1aa42" providerId="ADAL" clId="{375A7907-FB03-41B5-A960-30D35EF89741}" dt="2018-05-03T07:57:43.785" v="2694" actId="478"/>
          <ac:grpSpMkLst>
            <pc:docMk/>
            <pc:sldMk cId="4198589614" sldId="312"/>
            <ac:grpSpMk id="9" creationId="{0B9489EE-F861-45BC-A537-77A9A1DC7326}"/>
          </ac:grpSpMkLst>
        </pc:grpChg>
        <pc:grpChg chg="add del">
          <ac:chgData name="Marianna Svartzova" userId="ee617dc7-9fa5-4499-a182-8edc7fb1aa42" providerId="ADAL" clId="{375A7907-FB03-41B5-A960-30D35EF89741}" dt="2018-05-03T08:00:40.281" v="2731" actId="26606"/>
          <ac:grpSpMkLst>
            <pc:docMk/>
            <pc:sldMk cId="4198589614" sldId="312"/>
            <ac:grpSpMk id="15" creationId="{4C76015D-CFEA-4204-9A50-352560FFC252}"/>
          </ac:grpSpMkLst>
        </pc:grpChg>
        <pc:grpChg chg="add del mod ord">
          <ac:chgData name="Marianna Svartzova" userId="ee617dc7-9fa5-4499-a182-8edc7fb1aa42" providerId="ADAL" clId="{375A7907-FB03-41B5-A960-30D35EF89741}" dt="2018-05-03T08:26:11.771" v="2861" actId="478"/>
          <ac:grpSpMkLst>
            <pc:docMk/>
            <pc:sldMk cId="4198589614" sldId="312"/>
            <ac:grpSpMk id="41" creationId="{490A205A-332C-4799-8FBE-F522995F397C}"/>
          </ac:grpSpMkLst>
        </pc:grpChg>
        <pc:grpChg chg="add mod ord">
          <ac:chgData name="Marianna Svartzova" userId="ee617dc7-9fa5-4499-a182-8edc7fb1aa42" providerId="ADAL" clId="{375A7907-FB03-41B5-A960-30D35EF89741}" dt="2018-05-03T08:33:09.109" v="3070" actId="1035"/>
          <ac:grpSpMkLst>
            <pc:docMk/>
            <pc:sldMk cId="4198589614" sldId="312"/>
            <ac:grpSpMk id="47" creationId="{0AB8C552-E81D-464E-A225-C62FF2914720}"/>
          </ac:grpSpMkLst>
        </pc:grpChg>
        <pc:graphicFrameChg chg="add del">
          <ac:chgData name="Marianna Svartzova" userId="ee617dc7-9fa5-4499-a182-8edc7fb1aa42" providerId="ADAL" clId="{375A7907-FB03-41B5-A960-30D35EF89741}" dt="2018-05-03T08:00:38.773" v="2729" actId="26606"/>
          <ac:graphicFrameMkLst>
            <pc:docMk/>
            <pc:sldMk cId="4198589614" sldId="312"/>
            <ac:graphicFrameMk id="12" creationId="{A1331F1B-8B77-4242-A844-7B650852F9AA}"/>
          </ac:graphicFrameMkLst>
        </pc:graphicFrameChg>
        <pc:picChg chg="add del">
          <ac:chgData name="Marianna Svartzova" userId="ee617dc7-9fa5-4499-a182-8edc7fb1aa42" providerId="ADAL" clId="{375A7907-FB03-41B5-A960-30D35EF89741}" dt="2018-05-03T08:00:45.495" v="2737" actId="26606"/>
          <ac:picMkLst>
            <pc:docMk/>
            <pc:sldMk cId="4198589614" sldId="312"/>
            <ac:picMk id="34" creationId="{486DDDA1-9B69-4830-B372-D96DA067915F}"/>
          </ac:picMkLst>
        </pc:picChg>
        <pc:picChg chg="add del">
          <ac:chgData name="Marianna Svartzova" userId="ee617dc7-9fa5-4499-a182-8edc7fb1aa42" providerId="ADAL" clId="{375A7907-FB03-41B5-A960-30D35EF89741}" dt="2018-05-03T08:00:46.564" v="2739" actId="26606"/>
          <ac:picMkLst>
            <pc:docMk/>
            <pc:sldMk cId="4198589614" sldId="312"/>
            <ac:picMk id="39" creationId="{CC95D478-A923-4EB5-AF9F-E8648FF3409D}"/>
          </ac:picMkLst>
        </pc:picChg>
        <pc:cxnChg chg="add mod">
          <ac:chgData name="Marianna Svartzova" userId="ee617dc7-9fa5-4499-a182-8edc7fb1aa42" providerId="ADAL" clId="{375A7907-FB03-41B5-A960-30D35EF89741}" dt="2018-05-03T08:31:41.657" v="2948" actId="1036"/>
          <ac:cxnSpMkLst>
            <pc:docMk/>
            <pc:sldMk cId="4198589614" sldId="312"/>
            <ac:cxnSpMk id="4" creationId="{C1132C79-61BD-4534-827A-4C35F228A41E}"/>
          </ac:cxnSpMkLst>
        </pc:cxnChg>
        <pc:cxnChg chg="add del">
          <ac:chgData name="Marianna Svartzova" userId="ee617dc7-9fa5-4499-a182-8edc7fb1aa42" providerId="ADAL" clId="{375A7907-FB03-41B5-A960-30D35EF89741}" dt="2018-05-03T08:00:41.864" v="2733" actId="26606"/>
          <ac:cxnSpMkLst>
            <pc:docMk/>
            <pc:sldMk cId="4198589614" sldId="312"/>
            <ac:cxnSpMk id="23" creationId="{D4C22394-EBC2-4FAF-A555-6C02D589EED7}"/>
          </ac:cxnSpMkLst>
        </pc:cxnChg>
        <pc:cxnChg chg="add del">
          <ac:chgData name="Marianna Svartzova" userId="ee617dc7-9fa5-4499-a182-8edc7fb1aa42" providerId="ADAL" clId="{375A7907-FB03-41B5-A960-30D35EF89741}" dt="2018-05-03T08:00:43.166" v="2735" actId="26606"/>
          <ac:cxnSpMkLst>
            <pc:docMk/>
            <pc:sldMk cId="4198589614" sldId="312"/>
            <ac:cxnSpMk id="29" creationId="{45B5AFC7-2F07-4F7B-9151-E45D7548D8F3}"/>
          </ac:cxnSpMkLst>
        </pc:cxnChg>
        <pc:cxnChg chg="add del">
          <ac:chgData name="Marianna Svartzova" userId="ee617dc7-9fa5-4499-a182-8edc7fb1aa42" providerId="ADAL" clId="{375A7907-FB03-41B5-A960-30D35EF89741}" dt="2018-05-03T08:00:52.273" v="2741" actId="26606"/>
          <ac:cxnSpMkLst>
            <pc:docMk/>
            <pc:sldMk cId="4198589614" sldId="312"/>
            <ac:cxnSpMk id="43" creationId="{2D72A2C9-F3CA-4216-8BAD-FA4C970C3C4E}"/>
          </ac:cxnSpMkLst>
        </pc:cxnChg>
        <pc:cxnChg chg="add mod">
          <ac:chgData name="Marianna Svartzova" userId="ee617dc7-9fa5-4499-a182-8edc7fb1aa42" providerId="ADAL" clId="{375A7907-FB03-41B5-A960-30D35EF89741}" dt="2018-05-03T08:32:04.112" v="3002" actId="14100"/>
          <ac:cxnSpMkLst>
            <pc:docMk/>
            <pc:sldMk cId="4198589614" sldId="312"/>
            <ac:cxnSpMk id="50" creationId="{0AA29CA1-C65F-43DF-B104-35F531BFEF36}"/>
          </ac:cxnSpMkLst>
        </pc:cxnChg>
        <pc:cxnChg chg="add mod">
          <ac:chgData name="Marianna Svartzova" userId="ee617dc7-9fa5-4499-a182-8edc7fb1aa42" providerId="ADAL" clId="{375A7907-FB03-41B5-A960-30D35EF89741}" dt="2018-05-03T08:31:41.657" v="2948" actId="1036"/>
          <ac:cxnSpMkLst>
            <pc:docMk/>
            <pc:sldMk cId="4198589614" sldId="312"/>
            <ac:cxnSpMk id="51" creationId="{D5C15C0D-F16C-401E-A473-51CAA0D0B0BF}"/>
          </ac:cxnSpMkLst>
        </pc:cxnChg>
        <pc:cxnChg chg="add mod">
          <ac:chgData name="Marianna Svartzova" userId="ee617dc7-9fa5-4499-a182-8edc7fb1aa42" providerId="ADAL" clId="{375A7907-FB03-41B5-A960-30D35EF89741}" dt="2018-05-03T08:32:04.112" v="3002" actId="14100"/>
          <ac:cxnSpMkLst>
            <pc:docMk/>
            <pc:sldMk cId="4198589614" sldId="312"/>
            <ac:cxnSpMk id="52" creationId="{C84DB768-B02A-400F-A74D-0F6C9A3D03F1}"/>
          </ac:cxnSpMkLst>
        </pc:cxnChg>
      </pc:sldChg>
      <pc:sldChg chg="addSp delSp modSp add ord">
        <pc:chgData name="Marianna Svartzova" userId="ee617dc7-9fa5-4499-a182-8edc7fb1aa42" providerId="ADAL" clId="{375A7907-FB03-41B5-A960-30D35EF89741}" dt="2018-05-04T11:04:09.963" v="6205" actId="1037"/>
        <pc:sldMkLst>
          <pc:docMk/>
          <pc:sldMk cId="899279370" sldId="315"/>
        </pc:sldMkLst>
        <pc:spChg chg="mod">
          <ac:chgData name="Marianna Svartzova" userId="ee617dc7-9fa5-4499-a182-8edc7fb1aa42" providerId="ADAL" clId="{375A7907-FB03-41B5-A960-30D35EF89741}" dt="2018-05-03T07:29:31.687" v="2180" actId="20577"/>
          <ac:spMkLst>
            <pc:docMk/>
            <pc:sldMk cId="899279370" sldId="315"/>
            <ac:spMk id="2" creationId="{19E6EF41-7BD0-42C3-BB1B-19A422A8CB28}"/>
          </ac:spMkLst>
        </pc:spChg>
        <pc:spChg chg="mod">
          <ac:chgData name="Marianna Svartzova" userId="ee617dc7-9fa5-4499-a182-8edc7fb1aa42" providerId="ADAL" clId="{375A7907-FB03-41B5-A960-30D35EF89741}" dt="2018-05-04T11:03:40.671" v="6202" actId="1076"/>
          <ac:spMkLst>
            <pc:docMk/>
            <pc:sldMk cId="899279370" sldId="315"/>
            <ac:spMk id="3" creationId="{4FDE86FB-268E-4CF4-833F-2272161447B7}"/>
          </ac:spMkLst>
        </pc:spChg>
        <pc:spChg chg="del">
          <ac:chgData name="Marianna Svartzova" userId="ee617dc7-9fa5-4499-a182-8edc7fb1aa42" providerId="ADAL" clId="{375A7907-FB03-41B5-A960-30D35EF89741}" dt="2018-05-02T13:44:15.327" v="1230" actId="478"/>
          <ac:spMkLst>
            <pc:docMk/>
            <pc:sldMk cId="899279370" sldId="315"/>
            <ac:spMk id="4" creationId="{1B3D01A9-A9A8-427D-911C-7FFAB3E28EBA}"/>
          </ac:spMkLst>
        </pc:spChg>
        <pc:spChg chg="add del mod">
          <ac:chgData name="Marianna Svartzova" userId="ee617dc7-9fa5-4499-a182-8edc7fb1aa42" providerId="ADAL" clId="{375A7907-FB03-41B5-A960-30D35EF89741}" dt="2018-05-03T06:56:57.392" v="1572" actId="478"/>
          <ac:spMkLst>
            <pc:docMk/>
            <pc:sldMk cId="899279370" sldId="315"/>
            <ac:spMk id="6" creationId="{0A62BAD8-9D4D-4CAB-B2BA-D07A9A97C5CC}"/>
          </ac:spMkLst>
        </pc:spChg>
        <pc:spChg chg="add del mod">
          <ac:chgData name="Marianna Svartzova" userId="ee617dc7-9fa5-4499-a182-8edc7fb1aa42" providerId="ADAL" clId="{375A7907-FB03-41B5-A960-30D35EF89741}" dt="2018-05-03T06:57:04.479" v="1574" actId="478"/>
          <ac:spMkLst>
            <pc:docMk/>
            <pc:sldMk cId="899279370" sldId="315"/>
            <ac:spMk id="8" creationId="{065473B4-8EB9-45D2-8621-77D221B9D4AD}"/>
          </ac:spMkLst>
        </pc:spChg>
        <pc:spChg chg="add mod topLvl">
          <ac:chgData name="Marianna Svartzova" userId="ee617dc7-9fa5-4499-a182-8edc7fb1aa42" providerId="ADAL" clId="{375A7907-FB03-41B5-A960-30D35EF89741}" dt="2018-05-04T11:04:09.963" v="6205" actId="1037"/>
          <ac:spMkLst>
            <pc:docMk/>
            <pc:sldMk cId="899279370" sldId="315"/>
            <ac:spMk id="9" creationId="{53427BC1-FC4C-4AB7-B9F7-A36A1CBF13ED}"/>
          </ac:spMkLst>
        </pc:spChg>
        <pc:spChg chg="add mod topLvl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0" creationId="{92937E81-3A08-49B3-B518-02ED243B8105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1" creationId="{CD373006-AAEC-473B-85F5-A96D666CF183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2" creationId="{778381DB-47CB-4287-A3F5-8D40923885A7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3" creationId="{F74CFB44-5ABF-4C04-BF2E-BA8D76B8B95C}"/>
          </ac:spMkLst>
        </pc:spChg>
        <pc:spChg chg="add mod">
          <ac:chgData name="Marianna Svartzova" userId="ee617dc7-9fa5-4499-a182-8edc7fb1aa42" providerId="ADAL" clId="{375A7907-FB03-41B5-A960-30D35EF89741}" dt="2018-05-04T11:04:01.247" v="6203" actId="14100"/>
          <ac:spMkLst>
            <pc:docMk/>
            <pc:sldMk cId="899279370" sldId="315"/>
            <ac:spMk id="14" creationId="{62FE5916-DA75-4399-B10F-9A93C5064CC9}"/>
          </ac:spMkLst>
        </pc:spChg>
        <pc:spChg chg="add del mod">
          <ac:chgData name="Marianna Svartzova" userId="ee617dc7-9fa5-4499-a182-8edc7fb1aa42" providerId="ADAL" clId="{375A7907-FB03-41B5-A960-30D35EF89741}" dt="2018-05-03T07:27:48.388" v="2114" actId="478"/>
          <ac:spMkLst>
            <pc:docMk/>
            <pc:sldMk cId="899279370" sldId="315"/>
            <ac:spMk id="21" creationId="{CBCC551F-CBE5-4F57-91F5-02B44B858439}"/>
          </ac:spMkLst>
        </pc:spChg>
        <pc:grpChg chg="add del mod">
          <ac:chgData name="Marianna Svartzova" userId="ee617dc7-9fa5-4499-a182-8edc7fb1aa42" providerId="ADAL" clId="{375A7907-FB03-41B5-A960-30D35EF89741}" dt="2018-05-03T07:17:32.527" v="2030" actId="165"/>
          <ac:grpSpMkLst>
            <pc:docMk/>
            <pc:sldMk cId="899279370" sldId="315"/>
            <ac:grpSpMk id="19" creationId="{B25B04F0-241F-4A1E-84DF-A52A05316AC8}"/>
          </ac:grpSpMkLst>
        </pc:grpChg>
        <pc:grpChg chg="add del mod">
          <ac:chgData name="Marianna Svartzova" userId="ee617dc7-9fa5-4499-a182-8edc7fb1aa42" providerId="ADAL" clId="{375A7907-FB03-41B5-A960-30D35EF89741}" dt="2018-05-03T07:17:54.354" v="2032" actId="165"/>
          <ac:grpSpMkLst>
            <pc:docMk/>
            <pc:sldMk cId="899279370" sldId="315"/>
            <ac:grpSpMk id="20" creationId="{43125D15-99D7-4058-A5A6-157CE72BF564}"/>
          </ac:grpSpMkLst>
        </pc:grpChg>
        <pc:picChg chg="add del mod">
          <ac:chgData name="Marianna Svartzova" userId="ee617dc7-9fa5-4499-a182-8edc7fb1aa42" providerId="ADAL" clId="{375A7907-FB03-41B5-A960-30D35EF89741}" dt="2018-05-03T06:53:55.776" v="1565" actId="478"/>
          <ac:picMkLst>
            <pc:docMk/>
            <pc:sldMk cId="899279370" sldId="315"/>
            <ac:picMk id="5" creationId="{A4B5B7FF-16F6-49F8-A879-AFBC037744D5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5" creationId="{4011926C-D315-45EC-937E-DC5E8539F289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6" creationId="{5F813F07-A9E0-4F40-9773-9180EE6BDFCF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7" creationId="{8592F0E0-2E2B-4730-AE43-80F60FF14643}"/>
          </ac:picMkLst>
        </pc:picChg>
        <pc:picChg chg="add mod">
          <ac:chgData name="Marianna Svartzova" userId="ee617dc7-9fa5-4499-a182-8edc7fb1aa42" providerId="ADAL" clId="{375A7907-FB03-41B5-A960-30D35EF89741}" dt="2018-05-04T11:04:01.247" v="6203" actId="14100"/>
          <ac:picMkLst>
            <pc:docMk/>
            <pc:sldMk cId="899279370" sldId="315"/>
            <ac:picMk id="18" creationId="{C2CAD3AE-A98D-4012-9BAB-AC4C6FFF8F88}"/>
          </ac:picMkLst>
        </pc:picChg>
        <pc:cxnChg chg="add del">
          <ac:chgData name="Marianna Svartzova" userId="ee617dc7-9fa5-4499-a182-8edc7fb1aa42" providerId="ADAL" clId="{375A7907-FB03-41B5-A960-30D35EF89741}" dt="2018-05-03T07:31:46.396" v="2204" actId="478"/>
          <ac:cxnSpMkLst>
            <pc:docMk/>
            <pc:sldMk cId="899279370" sldId="315"/>
            <ac:cxnSpMk id="4" creationId="{0D58D82A-2F66-423E-90B7-83A92147F147}"/>
          </ac:cxnSpMkLst>
        </pc:cxnChg>
      </pc:sldChg>
      <pc:sldChg chg="addSp delSp modSp add ord">
        <pc:chgData name="Marianna Svartzova" userId="ee617dc7-9fa5-4499-a182-8edc7fb1aa42" providerId="ADAL" clId="{375A7907-FB03-41B5-A960-30D35EF89741}" dt="2018-05-15T08:22:03.163" v="7027" actId="1076"/>
        <pc:sldMkLst>
          <pc:docMk/>
          <pc:sldMk cId="2051176456" sldId="318"/>
        </pc:sldMkLst>
        <pc:spChg chg="mod">
          <ac:chgData name="Marianna Svartzova" userId="ee617dc7-9fa5-4499-a182-8edc7fb1aa42" providerId="ADAL" clId="{375A7907-FB03-41B5-A960-30D35EF89741}" dt="2018-05-04T10:53:12.832" v="5925" actId="1076"/>
          <ac:spMkLst>
            <pc:docMk/>
            <pc:sldMk cId="2051176456" sldId="318"/>
            <ac:spMk id="2" creationId="{ADDA38DD-FA19-423C-9FD2-C251776AE48D}"/>
          </ac:spMkLst>
        </pc:spChg>
        <pc:spChg chg="mod">
          <ac:chgData name="Marianna Svartzova" userId="ee617dc7-9fa5-4499-a182-8edc7fb1aa42" providerId="ADAL" clId="{375A7907-FB03-41B5-A960-30D35EF89741}" dt="2018-05-04T11:12:36.864" v="6245" actId="1076"/>
          <ac:spMkLst>
            <pc:docMk/>
            <pc:sldMk cId="2051176456" sldId="318"/>
            <ac:spMk id="3" creationId="{FA754D3E-2E9D-4F5D-A7F9-5B025BD08B3F}"/>
          </ac:spMkLst>
        </pc:spChg>
        <pc:spChg chg="del">
          <ac:chgData name="Marianna Svartzova" userId="ee617dc7-9fa5-4499-a182-8edc7fb1aa42" providerId="ADAL" clId="{375A7907-FB03-41B5-A960-30D35EF89741}" dt="2018-05-02T13:44:01.007" v="1224" actId="478"/>
          <ac:spMkLst>
            <pc:docMk/>
            <pc:sldMk cId="2051176456" sldId="318"/>
            <ac:spMk id="4" creationId="{8BEB55E4-3517-4F1F-A09D-4903EACB6E28}"/>
          </ac:spMkLst>
        </pc:spChg>
        <pc:spChg chg="add del mod">
          <ac:chgData name="Marianna Svartzova" userId="ee617dc7-9fa5-4499-a182-8edc7fb1aa42" providerId="ADAL" clId="{375A7907-FB03-41B5-A960-30D35EF89741}" dt="2018-05-04T10:54:15.596" v="5935" actId="478"/>
          <ac:spMkLst>
            <pc:docMk/>
            <pc:sldMk cId="2051176456" sldId="318"/>
            <ac:spMk id="6" creationId="{643E4FF8-A685-4504-8F0F-0BDB84993688}"/>
          </ac:spMkLst>
        </pc:spChg>
        <pc:spChg chg="add mod ord">
          <ac:chgData name="Marianna Svartzova" userId="ee617dc7-9fa5-4499-a182-8edc7fb1aa42" providerId="ADAL" clId="{375A7907-FB03-41B5-A960-30D35EF89741}" dt="2018-05-04T10:53:12.832" v="5925" actId="1076"/>
          <ac:spMkLst>
            <pc:docMk/>
            <pc:sldMk cId="2051176456" sldId="318"/>
            <ac:spMk id="9" creationId="{DD6374ED-002E-4138-9FB9-B4BEF5E6759B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0" creationId="{84C35FAB-0B5F-4D16-B4ED-28C93F288747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1" creationId="{315C65B2-89F6-4997-9432-00BB6A54550E}"/>
          </ac:spMkLst>
        </pc:spChg>
        <pc:spChg chg="add mod">
          <ac:chgData name="Marianna Svartzova" userId="ee617dc7-9fa5-4499-a182-8edc7fb1aa42" providerId="ADAL" clId="{375A7907-FB03-41B5-A960-30D35EF89741}" dt="2018-05-04T11:11:28.607" v="6242" actId="14100"/>
          <ac:spMkLst>
            <pc:docMk/>
            <pc:sldMk cId="2051176456" sldId="318"/>
            <ac:spMk id="12" creationId="{1E59C668-64BE-4BDD-B9B9-928217CC45CA}"/>
          </ac:spMkLst>
        </pc:spChg>
        <pc:spChg chg="add del mod">
          <ac:chgData name="Marianna Svartzova" userId="ee617dc7-9fa5-4499-a182-8edc7fb1aa42" providerId="ADAL" clId="{375A7907-FB03-41B5-A960-30D35EF89741}" dt="2018-05-04T11:08:49.620" v="6230" actId="478"/>
          <ac:spMkLst>
            <pc:docMk/>
            <pc:sldMk cId="2051176456" sldId="318"/>
            <ac:spMk id="13" creationId="{B27D5189-FDFF-48C5-B6C4-41402870A3A5}"/>
          </ac:spMkLst>
        </pc:spChg>
        <pc:spChg chg="add del mod">
          <ac:chgData name="Marianna Svartzova" userId="ee617dc7-9fa5-4499-a182-8edc7fb1aa42" providerId="ADAL" clId="{375A7907-FB03-41B5-A960-30D35EF89741}" dt="2018-05-04T09:43:59.816" v="5653" actId="478"/>
          <ac:spMkLst>
            <pc:docMk/>
            <pc:sldMk cId="2051176456" sldId="318"/>
            <ac:spMk id="14" creationId="{E721FE46-E0D5-459E-9727-9E89CF5D9F53}"/>
          </ac:spMkLst>
        </pc:spChg>
        <pc:spChg chg="add del mod">
          <ac:chgData name="Marianna Svartzova" userId="ee617dc7-9fa5-4499-a182-8edc7fb1aa42" providerId="ADAL" clId="{375A7907-FB03-41B5-A960-30D35EF89741}" dt="2018-05-04T09:51:20.770" v="5789" actId="478"/>
          <ac:spMkLst>
            <pc:docMk/>
            <pc:sldMk cId="2051176456" sldId="318"/>
            <ac:spMk id="15" creationId="{43A200AC-E980-41ED-B02F-6FDDA90B4E4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6" creationId="{8926145A-A03F-44E8-B57A-D0E677A2C5C8}"/>
          </ac:spMkLst>
        </pc:spChg>
        <pc:spChg chg="add del mod">
          <ac:chgData name="Marianna Svartzova" userId="ee617dc7-9fa5-4499-a182-8edc7fb1aa42" providerId="ADAL" clId="{375A7907-FB03-41B5-A960-30D35EF89741}" dt="2018-05-04T09:44:01.281" v="5654" actId="478"/>
          <ac:spMkLst>
            <pc:docMk/>
            <pc:sldMk cId="2051176456" sldId="318"/>
            <ac:spMk id="17" creationId="{B79F9947-7E83-4E6B-A4A4-6A8A326EFD47}"/>
          </ac:spMkLst>
        </pc:spChg>
        <pc:spChg chg="add mod ord">
          <ac:chgData name="Marianna Svartzova" userId="ee617dc7-9fa5-4499-a182-8edc7fb1aa42" providerId="ADAL" clId="{375A7907-FB03-41B5-A960-30D35EF89741}" dt="2018-05-04T11:28:14.980" v="6310" actId="1076"/>
          <ac:spMkLst>
            <pc:docMk/>
            <pc:sldMk cId="2051176456" sldId="318"/>
            <ac:spMk id="18" creationId="{B020DF99-8842-4FD8-996F-8E6D0DB7330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19" creationId="{6AB71159-2078-4A47-910A-E6539B3FA4DE}"/>
          </ac:spMkLst>
        </pc:spChg>
        <pc:spChg chg="add mod">
          <ac:chgData name="Marianna Svartzova" userId="ee617dc7-9fa5-4499-a182-8edc7fb1aa42" providerId="ADAL" clId="{375A7907-FB03-41B5-A960-30D35EF89741}" dt="2018-05-04T11:28:17.932" v="6311" actId="1076"/>
          <ac:spMkLst>
            <pc:docMk/>
            <pc:sldMk cId="2051176456" sldId="318"/>
            <ac:spMk id="20" creationId="{F43E4FD6-C187-4BD7-915B-3BABDE65E97D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21" creationId="{58F3C43C-A06A-4944-A1C2-8F113C46E950}"/>
          </ac:spMkLst>
        </pc:spChg>
        <pc:spChg chg="add del mod">
          <ac:chgData name="Marianna Svartzova" userId="ee617dc7-9fa5-4499-a182-8edc7fb1aa42" providerId="ADAL" clId="{375A7907-FB03-41B5-A960-30D35EF89741}" dt="2018-05-04T11:00:17.579" v="6023" actId="478"/>
          <ac:spMkLst>
            <pc:docMk/>
            <pc:sldMk cId="2051176456" sldId="318"/>
            <ac:spMk id="22" creationId="{0031BCB7-2C6C-4E89-9C6F-6F1066A46D5E}"/>
          </ac:spMkLst>
        </pc:spChg>
        <pc:spChg chg="add mod">
          <ac:chgData name="Marianna Svartzova" userId="ee617dc7-9fa5-4499-a182-8edc7fb1aa42" providerId="ADAL" clId="{375A7907-FB03-41B5-A960-30D35EF89741}" dt="2018-05-04T11:02:29.549" v="6182" actId="2711"/>
          <ac:spMkLst>
            <pc:docMk/>
            <pc:sldMk cId="2051176456" sldId="318"/>
            <ac:spMk id="23" creationId="{3B805D33-726B-48E7-B335-0467B05675F0}"/>
          </ac:spMkLst>
        </pc:spChg>
        <pc:spChg chg="add del mod">
          <ac:chgData name="Marianna Svartzova" userId="ee617dc7-9fa5-4499-a182-8edc7fb1aa42" providerId="ADAL" clId="{375A7907-FB03-41B5-A960-30D35EF89741}" dt="2018-05-04T11:12:31.980" v="6243" actId="478"/>
          <ac:spMkLst>
            <pc:docMk/>
            <pc:sldMk cId="2051176456" sldId="318"/>
            <ac:spMk id="25" creationId="{019D3B31-063B-4B90-9450-6B3F84440268}"/>
          </ac:spMkLst>
        </pc:spChg>
        <pc:spChg chg="add">
          <ac:chgData name="Marianna Svartzova" userId="ee617dc7-9fa5-4499-a182-8edc7fb1aa42" providerId="ADAL" clId="{375A7907-FB03-41B5-A960-30D35EF89741}" dt="2018-05-04T11:08:22.780" v="6225" actId="1076"/>
          <ac:spMkLst>
            <pc:docMk/>
            <pc:sldMk cId="2051176456" sldId="318"/>
            <ac:spMk id="27" creationId="{D6207BC8-ED30-4808-9D28-60C61929BC97}"/>
          </ac:spMkLst>
        </pc:spChg>
        <pc:spChg chg="add">
          <ac:chgData name="Marianna Svartzova" userId="ee617dc7-9fa5-4499-a182-8edc7fb1aa42" providerId="ADAL" clId="{375A7907-FB03-41B5-A960-30D35EF89741}" dt="2018-05-04T11:08:22.780" v="6225" actId="1076"/>
          <ac:spMkLst>
            <pc:docMk/>
            <pc:sldMk cId="2051176456" sldId="318"/>
            <ac:spMk id="28" creationId="{AC650959-1736-479F-AEE2-FA8E30AE50C5}"/>
          </ac:spMkLst>
        </pc:s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7" creationId="{2A365B22-385C-4722-90D3-913019CB2FD5}"/>
          </ac:grpSpMkLst>
        </pc:gr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8" creationId="{EFE3CD36-3CE5-420A-B752-7C022D210165}"/>
          </ac:grpSpMkLst>
        </pc:grpChg>
        <pc:grpChg chg="add del mod">
          <ac:chgData name="Marianna Svartzova" userId="ee617dc7-9fa5-4499-a182-8edc7fb1aa42" providerId="ADAL" clId="{375A7907-FB03-41B5-A960-30D35EF89741}" dt="2018-05-04T11:12:31.980" v="6243" actId="478"/>
          <ac:grpSpMkLst>
            <pc:docMk/>
            <pc:sldMk cId="2051176456" sldId="318"/>
            <ac:grpSpMk id="24" creationId="{52474ECB-9B4B-47A5-AA8F-80D6380FE78D}"/>
          </ac:grpSpMkLst>
        </pc:grpChg>
        <pc:grpChg chg="add del mod">
          <ac:chgData name="Marianna Svartzova" userId="ee617dc7-9fa5-4499-a182-8edc7fb1aa42" providerId="ADAL" clId="{375A7907-FB03-41B5-A960-30D35EF89741}" dt="2018-05-04T11:11:22.484" v="6241" actId="478"/>
          <ac:grpSpMkLst>
            <pc:docMk/>
            <pc:sldMk cId="2051176456" sldId="318"/>
            <ac:grpSpMk id="26" creationId="{0B87EFC3-C3AB-4126-BE91-995E5E0DD882}"/>
          </ac:grpSpMkLst>
        </pc:grpChg>
        <pc:picChg chg="add mod">
          <ac:chgData name="Marianna Svartzova" userId="ee617dc7-9fa5-4499-a182-8edc7fb1aa42" providerId="ADAL" clId="{375A7907-FB03-41B5-A960-30D35EF89741}" dt="2018-05-15T08:22:03.163" v="7027" actId="1076"/>
          <ac:picMkLst>
            <pc:docMk/>
            <pc:sldMk cId="2051176456" sldId="318"/>
            <ac:picMk id="5" creationId="{2364010C-A1F6-4A3D-B5B5-8337C70E6817}"/>
          </ac:picMkLst>
        </pc:picChg>
        <pc:picChg chg="add del mod">
          <ac:chgData name="Marianna Svartzova" userId="ee617dc7-9fa5-4499-a182-8edc7fb1aa42" providerId="ADAL" clId="{375A7907-FB03-41B5-A960-30D35EF89741}" dt="2018-05-04T12:26:36.613" v="6910" actId="478"/>
          <ac:picMkLst>
            <pc:docMk/>
            <pc:sldMk cId="2051176456" sldId="318"/>
            <ac:picMk id="5" creationId="{3C694A5D-9163-405B-ADFE-4D91BCEE282A}"/>
          </ac:picMkLst>
        </pc:picChg>
        <pc:picChg chg="add del mod">
          <ac:chgData name="Marianna Svartzova" userId="ee617dc7-9fa5-4499-a182-8edc7fb1aa42" providerId="ADAL" clId="{375A7907-FB03-41B5-A960-30D35EF89741}" dt="2018-05-15T08:20:15.932" v="7012" actId="478"/>
          <ac:picMkLst>
            <pc:docMk/>
            <pc:sldMk cId="2051176456" sldId="318"/>
            <ac:picMk id="6" creationId="{2E4008B2-F2C9-4B5C-A09F-8A903661C5AC}"/>
          </ac:picMkLst>
        </pc:picChg>
        <pc:picChg chg="add del mod">
          <ac:chgData name="Marianna Svartzova" userId="ee617dc7-9fa5-4499-a182-8edc7fb1aa42" providerId="ADAL" clId="{375A7907-FB03-41B5-A960-30D35EF89741}" dt="2018-05-03T14:36:19.087" v="4200" actId="478"/>
          <ac:picMkLst>
            <pc:docMk/>
            <pc:sldMk cId="2051176456" sldId="318"/>
            <ac:picMk id="7" creationId="{4141FA4F-D3A0-4FF3-B5A7-CC64664996B4}"/>
          </ac:picMkLst>
        </pc:picChg>
        <pc:picChg chg="add del mod">
          <ac:chgData name="Marianna Svartzova" userId="ee617dc7-9fa5-4499-a182-8edc7fb1aa42" providerId="ADAL" clId="{375A7907-FB03-41B5-A960-30D35EF89741}" dt="2018-05-03T14:36:19.851" v="4201" actId="478"/>
          <ac:picMkLst>
            <pc:docMk/>
            <pc:sldMk cId="2051176456" sldId="318"/>
            <ac:picMk id="8" creationId="{17F4EF33-031A-4BAE-95C9-AAF2D13D2BFE}"/>
          </ac:picMkLst>
        </pc:picChg>
        <pc:picChg chg="add del mod">
          <ac:chgData name="Marianna Svartzova" userId="ee617dc7-9fa5-4499-a182-8edc7fb1aa42" providerId="ADAL" clId="{375A7907-FB03-41B5-A960-30D35EF89741}" dt="2018-05-15T08:21:49.327" v="7023" actId="478"/>
          <ac:picMkLst>
            <pc:docMk/>
            <pc:sldMk cId="2051176456" sldId="318"/>
            <ac:picMk id="8" creationId="{EFC087D5-062F-42AC-9293-F848C17FB5F2}"/>
          </ac:picMkLst>
        </pc:picChg>
        <pc:cxnChg chg="add del">
          <ac:chgData name="Marianna Svartzova" userId="ee617dc7-9fa5-4499-a182-8edc7fb1aa42" providerId="ADAL" clId="{375A7907-FB03-41B5-A960-30D35EF89741}" dt="2018-05-04T08:48:19.550" v="4884" actId="478"/>
          <ac:cxnSpMkLst>
            <pc:docMk/>
            <pc:sldMk cId="2051176456" sldId="318"/>
            <ac:cxnSpMk id="4" creationId="{2025976C-80C4-4C6D-8711-FE697246B36E}"/>
          </ac:cxnSpMkLst>
        </pc:cxnChg>
      </pc:sldChg>
      <pc:sldChg chg="modSp add setBg">
        <pc:chgData name="Marianna Svartzova" userId="ee617dc7-9fa5-4499-a182-8edc7fb1aa42" providerId="ADAL" clId="{375A7907-FB03-41B5-A960-30D35EF89741}" dt="2018-05-15T08:16:38.548" v="7000" actId="14100"/>
        <pc:sldMkLst>
          <pc:docMk/>
          <pc:sldMk cId="4079830134" sldId="322"/>
        </pc:sldMkLst>
        <pc:spChg chg="mod">
          <ac:chgData name="Marianna Svartzova" userId="ee617dc7-9fa5-4499-a182-8edc7fb1aa42" providerId="ADAL" clId="{375A7907-FB03-41B5-A960-30D35EF89741}" dt="2018-05-03T07:57:34.687" v="2693" actId="1076"/>
          <ac:spMkLst>
            <pc:docMk/>
            <pc:sldMk cId="4079830134" sldId="322"/>
            <ac:spMk id="2" creationId="{0FD718CA-581E-4694-B928-757918AEF4AB}"/>
          </ac:spMkLst>
        </pc:spChg>
        <pc:graphicFrameChg chg="mod">
          <ac:chgData name="Marianna Svartzova" userId="ee617dc7-9fa5-4499-a182-8edc7fb1aa42" providerId="ADAL" clId="{375A7907-FB03-41B5-A960-30D35EF89741}" dt="2018-05-04T07:45:02.352" v="4376" actId="404"/>
          <ac:graphicFrameMkLst>
            <pc:docMk/>
            <pc:sldMk cId="4079830134" sldId="322"/>
            <ac:graphicFrameMk id="8" creationId="{EA4B0915-53BA-4B69-BA83-6C744308C921}"/>
          </ac:graphicFrameMkLst>
        </pc:graphicFrameChg>
        <pc:cxnChg chg="mod">
          <ac:chgData name="Marianna Svartzova" userId="ee617dc7-9fa5-4499-a182-8edc7fb1aa42" providerId="ADAL" clId="{375A7907-FB03-41B5-A960-30D35EF89741}" dt="2018-05-15T08:16:38.548" v="7000" actId="14100"/>
          <ac:cxnSpMkLst>
            <pc:docMk/>
            <pc:sldMk cId="4079830134" sldId="322"/>
            <ac:cxnSpMk id="5" creationId="{CE5EE1EF-6A25-49B2-AA6B-CE2AB875F651}"/>
          </ac:cxnSpMkLst>
        </pc:cxnChg>
        <pc:cxnChg chg="mod">
          <ac:chgData name="Marianna Svartzova" userId="ee617dc7-9fa5-4499-a182-8edc7fb1aa42" providerId="ADAL" clId="{375A7907-FB03-41B5-A960-30D35EF89741}" dt="2018-05-04T07:45:19.374" v="4377" actId="14100"/>
          <ac:cxnSpMkLst>
            <pc:docMk/>
            <pc:sldMk cId="4079830134" sldId="322"/>
            <ac:cxnSpMk id="10" creationId="{BE482DCD-018B-4159-9792-58EB62AB5F8E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2" creationId="{808D28D7-77E4-421B-BADB-9FF2B51848A4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4" creationId="{FE421993-1F34-44AE-A58B-4039A66D06C6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5" creationId="{981C62C4-A34A-44ED-924E-D1965177B04B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19" creationId="{73882192-A9A2-4CFD-BA5C-B3D936EE77AB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21" creationId="{ECAA7208-53D6-4224-BD54-71E613E25C4F}"/>
          </ac:cxnSpMkLst>
        </pc:cxnChg>
        <pc:cxnChg chg="mod">
          <ac:chgData name="Marianna Svartzova" userId="ee617dc7-9fa5-4499-a182-8edc7fb1aa42" providerId="ADAL" clId="{375A7907-FB03-41B5-A960-30D35EF89741}" dt="2018-05-03T08:21:53.774" v="2814" actId="208"/>
          <ac:cxnSpMkLst>
            <pc:docMk/>
            <pc:sldMk cId="4079830134" sldId="322"/>
            <ac:cxnSpMk id="23" creationId="{C077FFE9-40AB-402C-A47C-DB9EE30942B7}"/>
          </ac:cxnSpMkLst>
        </pc:cxnChg>
      </pc:sldChg>
      <pc:sldChg chg="addSp delSp modSp">
        <pc:chgData name="Marianna Svartzova" userId="ee617dc7-9fa5-4499-a182-8edc7fb1aa42" providerId="ADAL" clId="{375A7907-FB03-41B5-A960-30D35EF89741}" dt="2018-05-02T14:27:15.032" v="1495" actId="14100"/>
        <pc:sldMkLst>
          <pc:docMk/>
          <pc:sldMk cId="2373161418" sldId="325"/>
        </pc:sldMkLst>
        <pc:spChg chg="mod">
          <ac:chgData name="Marianna Svartzova" userId="ee617dc7-9fa5-4499-a182-8edc7fb1aa42" providerId="ADAL" clId="{375A7907-FB03-41B5-A960-30D35EF89741}" dt="2018-05-02T14:19:05.020" v="1425" actId="1076"/>
          <ac:spMkLst>
            <pc:docMk/>
            <pc:sldMk cId="2373161418" sldId="325"/>
            <ac:spMk id="2" creationId="{5B616938-CAC6-415A-B975-99DF5675D087}"/>
          </ac:spMkLst>
        </pc:spChg>
        <pc:spChg chg="add del mod">
          <ac:chgData name="Marianna Svartzova" userId="ee617dc7-9fa5-4499-a182-8edc7fb1aa42" providerId="ADAL" clId="{375A7907-FB03-41B5-A960-30D35EF89741}" dt="2018-05-02T14:12:54.178" v="1384" actId="14100"/>
          <ac:spMkLst>
            <pc:docMk/>
            <pc:sldMk cId="2373161418" sldId="325"/>
            <ac:spMk id="3" creationId="{57C64744-81CD-4940-97B1-508CA168B098}"/>
          </ac:spMkLst>
        </pc:spChg>
        <pc:spChg chg="add del mod">
          <ac:chgData name="Marianna Svartzova" userId="ee617dc7-9fa5-4499-a182-8edc7fb1aa42" providerId="ADAL" clId="{375A7907-FB03-41B5-A960-30D35EF89741}" dt="2018-05-02T14:14:38.969" v="1392" actId="478"/>
          <ac:spMkLst>
            <pc:docMk/>
            <pc:sldMk cId="2373161418" sldId="325"/>
            <ac:spMk id="4" creationId="{F3D45B57-C0FE-459D-8F01-0C89F8BB85BE}"/>
          </ac:spMkLst>
        </pc:spChg>
        <pc:spChg chg="add del mod">
          <ac:chgData name="Marianna Svartzova" userId="ee617dc7-9fa5-4499-a182-8edc7fb1aa42" providerId="ADAL" clId="{375A7907-FB03-41B5-A960-30D35EF89741}" dt="2018-05-02T14:14:38.305" v="1391" actId="478"/>
          <ac:spMkLst>
            <pc:docMk/>
            <pc:sldMk cId="2373161418" sldId="325"/>
            <ac:spMk id="5" creationId="{9C711F0C-BB82-4B6A-AB55-923D28B8F497}"/>
          </ac:spMkLst>
        </pc:spChg>
        <pc:spChg chg="add del mod">
          <ac:chgData name="Marianna Svartzova" userId="ee617dc7-9fa5-4499-a182-8edc7fb1aa42" providerId="ADAL" clId="{375A7907-FB03-41B5-A960-30D35EF89741}" dt="2018-05-02T14:14:37.605" v="1390" actId="478"/>
          <ac:spMkLst>
            <pc:docMk/>
            <pc:sldMk cId="2373161418" sldId="325"/>
            <ac:spMk id="6" creationId="{F08342C7-1FE0-4B9A-B3D6-3B2B4AB628B7}"/>
          </ac:spMkLst>
        </pc:spChg>
        <pc:spChg chg="add mod ord">
          <ac:chgData name="Marianna Svartzova" userId="ee617dc7-9fa5-4499-a182-8edc7fb1aa42" providerId="ADAL" clId="{375A7907-FB03-41B5-A960-30D35EF89741}" dt="2018-05-02T14:26:20.500" v="1491" actId="14100"/>
          <ac:spMkLst>
            <pc:docMk/>
            <pc:sldMk cId="2373161418" sldId="325"/>
            <ac:spMk id="7" creationId="{C453A908-BB2D-4953-8235-90B93F8C75C4}"/>
          </ac:spMkLst>
        </pc:spChg>
        <pc:spChg chg="add mod">
          <ac:chgData name="Marianna Svartzova" userId="ee617dc7-9fa5-4499-a182-8edc7fb1aa42" providerId="ADAL" clId="{375A7907-FB03-41B5-A960-30D35EF89741}" dt="2018-05-02T14:27:15.032" v="1495" actId="14100"/>
          <ac:spMkLst>
            <pc:docMk/>
            <pc:sldMk cId="2373161418" sldId="325"/>
            <ac:spMk id="8" creationId="{6EB64CB6-4E2B-4AE9-9E3C-8FEC9ABAC74F}"/>
          </ac:spMkLst>
        </pc:spChg>
        <pc:spChg chg="mod">
          <ac:chgData name="Marianna Svartzova" userId="ee617dc7-9fa5-4499-a182-8edc7fb1aa42" providerId="ADAL" clId="{375A7907-FB03-41B5-A960-30D35EF89741}" dt="2018-05-02T14:17:51.342" v="1416" actId="1076"/>
          <ac:spMkLst>
            <pc:docMk/>
            <pc:sldMk cId="2373161418" sldId="325"/>
            <ac:spMk id="11" creationId="{8CC2BB58-3D32-49C7-932C-ACE70AEC7E02}"/>
          </ac:spMkLst>
        </pc:spChg>
        <pc:graphicFrameChg chg="mod">
          <ac:chgData name="Marianna Svartzova" userId="ee617dc7-9fa5-4499-a182-8edc7fb1aa42" providerId="ADAL" clId="{375A7907-FB03-41B5-A960-30D35EF89741}" dt="2018-05-02T14:21:38.378" v="1438" actId="207"/>
          <ac:graphicFrameMkLst>
            <pc:docMk/>
            <pc:sldMk cId="2373161418" sldId="325"/>
            <ac:graphicFrameMk id="15" creationId="{AD593E03-618B-4461-9E5E-7619F2AD6AAA}"/>
          </ac:graphicFrameMkLst>
        </pc:graphicFrameChg>
        <pc:picChg chg="mod">
          <ac:chgData name="Marianna Svartzova" userId="ee617dc7-9fa5-4499-a182-8edc7fb1aa42" providerId="ADAL" clId="{375A7907-FB03-41B5-A960-30D35EF89741}" dt="2018-05-02T14:21:09.970" v="1434" actId="1076"/>
          <ac:picMkLst>
            <pc:docMk/>
            <pc:sldMk cId="2373161418" sldId="325"/>
            <ac:picMk id="16" creationId="{685D5540-1658-4F9D-89BB-BB8AE3AB498A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02:58.633" v="6938" actId="14100"/>
        <pc:sldMkLst>
          <pc:docMk/>
          <pc:sldMk cId="4239666177" sldId="330"/>
        </pc:sldMkLst>
        <pc:spChg chg="mod">
          <ac:chgData name="Marianna Svartzova" userId="ee617dc7-9fa5-4499-a182-8edc7fb1aa42" providerId="ADAL" clId="{375A7907-FB03-41B5-A960-30D35EF89741}" dt="2018-05-04T11:40:09.008" v="6374" actId="14100"/>
          <ac:spMkLst>
            <pc:docMk/>
            <pc:sldMk cId="4239666177" sldId="330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3:34.067" v="3073" actId="403"/>
          <ac:spMkLst>
            <pc:docMk/>
            <pc:sldMk cId="4239666177" sldId="330"/>
            <ac:spMk id="11" creationId="{EC354220-04A1-449F-B9FD-ADC10D97479C}"/>
          </ac:spMkLst>
        </pc:spChg>
        <pc:spChg chg="add">
          <ac:chgData name="Marianna Svartzova" userId="ee617dc7-9fa5-4499-a182-8edc7fb1aa42" providerId="ADAL" clId="{375A7907-FB03-41B5-A960-30D35EF89741}" dt="2018-05-03T08:33:34.067" v="3073" actId="403"/>
          <ac:spMkLst>
            <pc:docMk/>
            <pc:sldMk cId="4239666177" sldId="330"/>
            <ac:spMk id="12" creationId="{52D341F3-0275-4320-BCB0-CB00A0BBA502}"/>
          </ac:spMkLst>
        </pc:spChg>
        <pc:spChg chg="add">
          <ac:chgData name="Marianna Svartzova" userId="ee617dc7-9fa5-4499-a182-8edc7fb1aa42" providerId="ADAL" clId="{375A7907-FB03-41B5-A960-30D35EF89741}" dt="2018-05-04T11:40:10.045" v="6375" actId="14100"/>
          <ac:spMkLst>
            <pc:docMk/>
            <pc:sldMk cId="4239666177" sldId="330"/>
            <ac:spMk id="16" creationId="{73DC4AAE-6A18-49A8-8A41-412F5BDB6571}"/>
          </ac:spMkLst>
        </pc:spChg>
        <pc:spChg chg="add">
          <ac:chgData name="Marianna Svartzova" userId="ee617dc7-9fa5-4499-a182-8edc7fb1aa42" providerId="ADAL" clId="{375A7907-FB03-41B5-A960-30D35EF89741}" dt="2018-05-04T11:40:10.045" v="6375" actId="14100"/>
          <ac:spMkLst>
            <pc:docMk/>
            <pc:sldMk cId="4239666177" sldId="330"/>
            <ac:spMk id="17" creationId="{B7F7D014-ADFA-4E5F-B617-07FF422BC1BD}"/>
          </ac:spMkLst>
        </pc:spChg>
        <pc:grpChg chg="add mod">
          <ac:chgData name="Marianna Svartzova" userId="ee617dc7-9fa5-4499-a182-8edc7fb1aa42" providerId="ADAL" clId="{375A7907-FB03-41B5-A960-30D35EF89741}" dt="2018-05-03T08:33:37.565" v="3074" actId="1076"/>
          <ac:grpSpMkLst>
            <pc:docMk/>
            <pc:sldMk cId="4239666177" sldId="330"/>
            <ac:grpSpMk id="10" creationId="{F4C1E142-74E9-4DE9-8952-4674C5BFA7B5}"/>
          </ac:grpSpMkLst>
        </pc:grpChg>
        <pc:grpChg chg="add mod">
          <ac:chgData name="Marianna Svartzova" userId="ee617dc7-9fa5-4499-a182-8edc7fb1aa42" providerId="ADAL" clId="{375A7907-FB03-41B5-A960-30D35EF89741}" dt="2018-05-04T11:40:57.635" v="6407" actId="1076"/>
          <ac:grpSpMkLst>
            <pc:docMk/>
            <pc:sldMk cId="4239666177" sldId="330"/>
            <ac:grpSpMk id="15" creationId="{110548B9-1110-4C67-B618-00E21C319B6B}"/>
          </ac:grpSpMkLst>
        </pc:grpChg>
        <pc:grpChg chg="add mod">
          <ac:chgData name="Marianna Svartzova" userId="ee617dc7-9fa5-4499-a182-8edc7fb1aa42" providerId="ADAL" clId="{375A7907-FB03-41B5-A960-30D35EF89741}" dt="2018-05-04T11:40:52.729" v="6405" actId="1076"/>
          <ac:grpSpMkLst>
            <pc:docMk/>
            <pc:sldMk cId="4239666177" sldId="330"/>
            <ac:grpSpMk id="18" creationId="{4044A112-C55F-4AEE-8CB6-0B2281FC0E83}"/>
          </ac:grpSpMkLst>
        </pc:grpChg>
        <pc:grpChg chg="del">
          <ac:chgData name="Marianna Svartzova" userId="ee617dc7-9fa5-4499-a182-8edc7fb1aa42" providerId="ADAL" clId="{375A7907-FB03-41B5-A960-30D35EF89741}" dt="2018-05-03T08:33:33.491" v="3072" actId="478"/>
          <ac:grpSpMkLst>
            <pc:docMk/>
            <pc:sldMk cId="4239666177" sldId="330"/>
            <ac:grpSpMk id="47" creationId="{0AB8C552-E81D-464E-A225-C62FF2914720}"/>
          </ac:grpSpMkLst>
        </pc:grpChg>
        <pc:graphicFrameChg chg="add del mod">
          <ac:chgData name="Marianna Svartzova" userId="ee617dc7-9fa5-4499-a182-8edc7fb1aa42" providerId="ADAL" clId="{375A7907-FB03-41B5-A960-30D35EF89741}" dt="2018-05-04T11:38:37.895" v="6350" actId="478"/>
          <ac:graphicFrameMkLst>
            <pc:docMk/>
            <pc:sldMk cId="4239666177" sldId="330"/>
            <ac:graphicFrameMk id="5" creationId="{B244C510-C317-4D9B-AEC7-93B69FE1BBF5}"/>
          </ac:graphicFrameMkLst>
        </pc:graphicFrameChg>
        <pc:picChg chg="add mod">
          <ac:chgData name="Marianna Svartzova" userId="ee617dc7-9fa5-4499-a182-8edc7fb1aa42" providerId="ADAL" clId="{375A7907-FB03-41B5-A960-30D35EF89741}" dt="2018-05-04T11:41:19.119" v="6409" actId="14100"/>
          <ac:picMkLst>
            <pc:docMk/>
            <pc:sldMk cId="4239666177" sldId="330"/>
            <ac:picMk id="2" creationId="{AA110945-D754-4F69-935B-4515F9CE58B0}"/>
          </ac:picMkLst>
        </pc:picChg>
        <pc:picChg chg="add mod">
          <ac:chgData name="Marianna Svartzova" userId="ee617dc7-9fa5-4499-a182-8edc7fb1aa42" providerId="ADAL" clId="{375A7907-FB03-41B5-A960-30D35EF89741}" dt="2018-05-15T08:02:58.633" v="6938" actId="14100"/>
          <ac:picMkLst>
            <pc:docMk/>
            <pc:sldMk cId="4239666177" sldId="330"/>
            <ac:picMk id="13" creationId="{9D63821E-A466-4354-A611-5886679F67DC}"/>
          </ac:picMkLst>
        </pc:picChg>
        <pc:picChg chg="add mod">
          <ac:chgData name="Marianna Svartzova" userId="ee617dc7-9fa5-4499-a182-8edc7fb1aa42" providerId="ADAL" clId="{375A7907-FB03-41B5-A960-30D35EF89741}" dt="2018-05-04T11:40:56.099" v="6406" actId="1076"/>
          <ac:picMkLst>
            <pc:docMk/>
            <pc:sldMk cId="4239666177" sldId="330"/>
            <ac:picMk id="2050" creationId="{D5761B25-F46C-455D-BFDB-8841A6682937}"/>
          </ac:picMkLst>
        </pc:picChg>
        <pc:picChg chg="add del">
          <ac:chgData name="Marianna Svartzova" userId="ee617dc7-9fa5-4499-a182-8edc7fb1aa42" providerId="ADAL" clId="{375A7907-FB03-41B5-A960-30D35EF89741}" dt="2018-05-04T11:31:32.135" v="6322" actId="478"/>
          <ac:picMkLst>
            <pc:docMk/>
            <pc:sldMk cId="4239666177" sldId="330"/>
            <ac:picMk id="2052" creationId="{30DA3E10-7FF8-47E3-85A7-D1DB851DE8FE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12:24:24.801" v="6900" actId="20577"/>
        <pc:sldMkLst>
          <pc:docMk/>
          <pc:sldMk cId="3217305920" sldId="331"/>
        </pc:sldMkLst>
        <pc:spChg chg="mod">
          <ac:chgData name="Marianna Svartzova" userId="ee617dc7-9fa5-4499-a182-8edc7fb1aa42" providerId="ADAL" clId="{375A7907-FB03-41B5-A960-30D35EF89741}" dt="2018-05-04T12:24:24.801" v="6900" actId="20577"/>
          <ac:spMkLst>
            <pc:docMk/>
            <pc:sldMk cId="3217305920" sldId="331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4:08.281" v="3081" actId="404"/>
          <ac:spMkLst>
            <pc:docMk/>
            <pc:sldMk cId="3217305920" sldId="331"/>
            <ac:spMk id="11" creationId="{2E9C4036-70F5-4A3B-99D6-A4AE4B8ED4A1}"/>
          </ac:spMkLst>
        </pc:spChg>
        <pc:spChg chg="add">
          <ac:chgData name="Marianna Svartzova" userId="ee617dc7-9fa5-4499-a182-8edc7fb1aa42" providerId="ADAL" clId="{375A7907-FB03-41B5-A960-30D35EF89741}" dt="2018-05-03T08:34:08.281" v="3081" actId="404"/>
          <ac:spMkLst>
            <pc:docMk/>
            <pc:sldMk cId="3217305920" sldId="331"/>
            <ac:spMk id="12" creationId="{9EE59D9C-B507-40D5-88CB-36F9386FD1DB}"/>
          </ac:spMkLst>
        </pc:spChg>
        <pc:grpChg chg="add mod">
          <ac:chgData name="Marianna Svartzova" userId="ee617dc7-9fa5-4499-a182-8edc7fb1aa42" providerId="ADAL" clId="{375A7907-FB03-41B5-A960-30D35EF89741}" dt="2018-05-03T08:35:42.578" v="3099" actId="1037"/>
          <ac:grpSpMkLst>
            <pc:docMk/>
            <pc:sldMk cId="3217305920" sldId="331"/>
            <ac:grpSpMk id="10" creationId="{5F866869-B5E0-4FAD-B045-172BA43B4B51}"/>
          </ac:grpSpMkLst>
        </pc:grpChg>
        <pc:grpChg chg="del">
          <ac:chgData name="Marianna Svartzova" userId="ee617dc7-9fa5-4499-a182-8edc7fb1aa42" providerId="ADAL" clId="{375A7907-FB03-41B5-A960-30D35EF89741}" dt="2018-05-03T08:34:07.564" v="3080" actId="478"/>
          <ac:grpSpMkLst>
            <pc:docMk/>
            <pc:sldMk cId="3217305920" sldId="331"/>
            <ac:grpSpMk id="47" creationId="{0AB8C552-E81D-464E-A225-C62FF2914720}"/>
          </ac:grpSpMkLst>
        </pc:grpChg>
        <pc:picChg chg="add mod">
          <ac:chgData name="Marianna Svartzova" userId="ee617dc7-9fa5-4499-a182-8edc7fb1aa42" providerId="ADAL" clId="{375A7907-FB03-41B5-A960-30D35EF89741}" dt="2018-05-03T14:19:20.117" v="4045" actId="14100"/>
          <ac:picMkLst>
            <pc:docMk/>
            <pc:sldMk cId="3217305920" sldId="331"/>
            <ac:picMk id="2" creationId="{B6C907CC-07EA-46E7-B1D7-A25BFD497EB0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07:59:48.038" v="4615" actId="1076"/>
        <pc:sldMkLst>
          <pc:docMk/>
          <pc:sldMk cId="3663969236" sldId="332"/>
        </pc:sldMkLst>
        <pc:spChg chg="mod">
          <ac:chgData name="Marianna Svartzova" userId="ee617dc7-9fa5-4499-a182-8edc7fb1aa42" providerId="ADAL" clId="{375A7907-FB03-41B5-A960-30D35EF89741}" dt="2018-05-04T07:59:48.038" v="4615" actId="1076"/>
          <ac:spMkLst>
            <pc:docMk/>
            <pc:sldMk cId="3663969236" sldId="332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4:21.573" v="3084" actId="403"/>
          <ac:spMkLst>
            <pc:docMk/>
            <pc:sldMk cId="3663969236" sldId="332"/>
            <ac:spMk id="11" creationId="{0458BFA5-9D4A-4CC3-8D4C-0B8FFF6709E4}"/>
          </ac:spMkLst>
        </pc:spChg>
        <pc:spChg chg="add">
          <ac:chgData name="Marianna Svartzova" userId="ee617dc7-9fa5-4499-a182-8edc7fb1aa42" providerId="ADAL" clId="{375A7907-FB03-41B5-A960-30D35EF89741}" dt="2018-05-03T08:34:21.573" v="3084" actId="403"/>
          <ac:spMkLst>
            <pc:docMk/>
            <pc:sldMk cId="3663969236" sldId="332"/>
            <ac:spMk id="12" creationId="{CA752248-2D4D-4B9E-893A-625CD2E4DC71}"/>
          </ac:spMkLst>
        </pc:spChg>
        <pc:grpChg chg="add mod">
          <ac:chgData name="Marianna Svartzova" userId="ee617dc7-9fa5-4499-a182-8edc7fb1aa42" providerId="ADAL" clId="{375A7907-FB03-41B5-A960-30D35EF89741}" dt="2018-05-03T08:34:24.469" v="3085" actId="1076"/>
          <ac:grpSpMkLst>
            <pc:docMk/>
            <pc:sldMk cId="3663969236" sldId="332"/>
            <ac:grpSpMk id="10" creationId="{B536B835-D196-4454-9D6E-F2CEE3838969}"/>
          </ac:grpSpMkLst>
        </pc:grpChg>
        <pc:grpChg chg="del">
          <ac:chgData name="Marianna Svartzova" userId="ee617dc7-9fa5-4499-a182-8edc7fb1aa42" providerId="ADAL" clId="{375A7907-FB03-41B5-A960-30D35EF89741}" dt="2018-05-03T08:34:20.997" v="3083" actId="478"/>
          <ac:grpSpMkLst>
            <pc:docMk/>
            <pc:sldMk cId="3663969236" sldId="332"/>
            <ac:grpSpMk id="47" creationId="{0AB8C552-E81D-464E-A225-C62FF2914720}"/>
          </ac:grpSpMkLst>
        </pc:grpChg>
        <pc:picChg chg="add mod">
          <ac:chgData name="Marianna Svartzova" userId="ee617dc7-9fa5-4499-a182-8edc7fb1aa42" providerId="ADAL" clId="{375A7907-FB03-41B5-A960-30D35EF89741}" dt="2018-05-03T14:21:57.468" v="4066" actId="1036"/>
          <ac:picMkLst>
            <pc:docMk/>
            <pc:sldMk cId="3663969236" sldId="332"/>
            <ac:picMk id="2" creationId="{56B5538A-8DB7-4C30-B01B-3DD347D877BC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4T09:47:38.919" v="5728" actId="1036"/>
        <pc:sldMkLst>
          <pc:docMk/>
          <pc:sldMk cId="3008620670" sldId="334"/>
        </pc:sldMkLst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" creationId="{2AF2C9E1-13BD-41D1-8392-0CD108A9ABBB}"/>
          </ac:spMkLst>
        </pc:spChg>
        <pc:spChg chg="mod">
          <ac:chgData name="Marianna Svartzova" userId="ee617dc7-9fa5-4499-a182-8edc7fb1aa42" providerId="ADAL" clId="{375A7907-FB03-41B5-A960-30D35EF89741}" dt="2018-05-04T09:47:38.919" v="5728" actId="1036"/>
          <ac:spMkLst>
            <pc:docMk/>
            <pc:sldMk cId="3008620670" sldId="334"/>
            <ac:spMk id="3" creationId="{49E31885-898E-49B0-B166-663BB87239A3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6" creationId="{CD282784-EF36-40E3-9CFE-A3234DA80BA5}"/>
          </ac:spMkLst>
        </pc:spChg>
        <pc:spChg chg="add del mod">
          <ac:chgData name="Marianna Svartzova" userId="ee617dc7-9fa5-4499-a182-8edc7fb1aa42" providerId="ADAL" clId="{375A7907-FB03-41B5-A960-30D35EF89741}" dt="2018-05-04T08:56:08.246" v="5225" actId="478"/>
          <ac:spMkLst>
            <pc:docMk/>
            <pc:sldMk cId="3008620670" sldId="334"/>
            <ac:spMk id="8" creationId="{756F594C-107C-4BB0-B0AD-CBF368ED64F1}"/>
          </ac:spMkLst>
        </pc:spChg>
        <pc:spChg chg="add">
          <ac:chgData name="Marianna Svartzova" userId="ee617dc7-9fa5-4499-a182-8edc7fb1aa42" providerId="ADAL" clId="{375A7907-FB03-41B5-A960-30D35EF89741}" dt="2018-05-03T08:34:36.766" v="3087" actId="255"/>
          <ac:spMkLst>
            <pc:docMk/>
            <pc:sldMk cId="3008620670" sldId="334"/>
            <ac:spMk id="11" creationId="{9DFC34C8-D07D-453F-B36E-EA4547D45A30}"/>
          </ac:spMkLst>
        </pc:spChg>
        <pc:spChg chg="add">
          <ac:chgData name="Marianna Svartzova" userId="ee617dc7-9fa5-4499-a182-8edc7fb1aa42" providerId="ADAL" clId="{375A7907-FB03-41B5-A960-30D35EF89741}" dt="2018-05-03T08:34:36.766" v="3087" actId="255"/>
          <ac:spMkLst>
            <pc:docMk/>
            <pc:sldMk cId="3008620670" sldId="334"/>
            <ac:spMk id="12" creationId="{40573B14-B286-4427-B742-6541FEF67140}"/>
          </ac:spMkLst>
        </pc:spChg>
        <pc:spChg chg="add del mod">
          <ac:chgData name="Marianna Svartzova" userId="ee617dc7-9fa5-4499-a182-8edc7fb1aa42" providerId="ADAL" clId="{375A7907-FB03-41B5-A960-30D35EF89741}" dt="2018-05-04T08:56:20.810" v="5227" actId="478"/>
          <ac:spMkLst>
            <pc:docMk/>
            <pc:sldMk cId="3008620670" sldId="334"/>
            <ac:spMk id="13" creationId="{FDD0A9B2-B766-4B0A-939C-1A315D0D1F03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4" creationId="{66A4F53A-AA5D-4133-9DB3-15189CD8A7E4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7" creationId="{CCB6F2FD-15EA-41B6-BF61-5B583BDCA089}"/>
          </ac:spMkLst>
        </pc:spChg>
        <pc:spChg chg="add del mod">
          <ac:chgData name="Marianna Svartzova" userId="ee617dc7-9fa5-4499-a182-8edc7fb1aa42" providerId="ADAL" clId="{375A7907-FB03-41B5-A960-30D35EF89741}" dt="2018-05-03T14:32:15.474" v="4180" actId="1076"/>
          <ac:spMkLst>
            <pc:docMk/>
            <pc:sldMk cId="3008620670" sldId="334"/>
            <ac:spMk id="17" creationId="{30203018-DA52-4BE9-A716-86D5CC516F44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18" creationId="{ABBA0818-9062-4900-A855-2885D828B655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0" creationId="{301DD319-72EF-4243-8D36-2D97AFFFD315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1" creationId="{C1804753-1F4A-46DA-B82F-A0CEF6E6057D}"/>
          </ac:spMkLst>
        </pc:spChg>
        <pc:spChg chg="add del mod or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2" creationId="{B0BDC615-52EA-4B2E-B7D0-E49C413A4A62}"/>
          </ac:spMkLst>
        </pc:spChg>
        <pc:spChg chg="add del mod">
          <ac:chgData name="Marianna Svartzova" userId="ee617dc7-9fa5-4499-a182-8edc7fb1aa42" providerId="ADAL" clId="{375A7907-FB03-41B5-A960-30D35EF89741}" dt="2018-05-04T09:45:39.670" v="5676" actId="1036"/>
          <ac:spMkLst>
            <pc:docMk/>
            <pc:sldMk cId="3008620670" sldId="334"/>
            <ac:spMk id="25" creationId="{86853F60-8301-44D3-BEBB-305CE6734523}"/>
          </ac:spMkLst>
        </pc:spChg>
        <pc:grpChg chg="add mod">
          <ac:chgData name="Marianna Svartzova" userId="ee617dc7-9fa5-4499-a182-8edc7fb1aa42" providerId="ADAL" clId="{375A7907-FB03-41B5-A960-30D35EF89741}" dt="2018-05-03T08:34:39.800" v="3088" actId="1076"/>
          <ac:grpSpMkLst>
            <pc:docMk/>
            <pc:sldMk cId="3008620670" sldId="334"/>
            <ac:grpSpMk id="10" creationId="{05AE2458-EEA6-44C6-AEB3-D5D446251AE2}"/>
          </ac:grpSpMkLst>
        </pc:grpChg>
        <pc:grpChg chg="del">
          <ac:chgData name="Marianna Svartzova" userId="ee617dc7-9fa5-4499-a182-8edc7fb1aa42" providerId="ADAL" clId="{375A7907-FB03-41B5-A960-30D35EF89741}" dt="2018-05-03T08:34:36.250" v="3086" actId="478"/>
          <ac:grpSpMkLst>
            <pc:docMk/>
            <pc:sldMk cId="3008620670" sldId="334"/>
            <ac:grpSpMk id="47" creationId="{0AB8C552-E81D-464E-A225-C62FF2914720}"/>
          </ac:grpSpMkLst>
        </pc:grp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5" creationId="{C2FF9896-A53D-4EC2-971C-D5D2A325DA4A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7" creationId="{EA1D8F62-1672-4FBD-A97E-92803C73AD5F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9" creationId="{22B52010-5EA9-4DBA-8B3F-C5721876D58B}"/>
          </ac:picMkLst>
        </pc:picChg>
        <pc:picChg chg="add del mod">
          <ac:chgData name="Marianna Svartzova" userId="ee617dc7-9fa5-4499-a182-8edc7fb1aa42" providerId="ADAL" clId="{375A7907-FB03-41B5-A960-30D35EF89741}" dt="2018-05-04T08:54:24.721" v="5144" actId="478"/>
          <ac:picMkLst>
            <pc:docMk/>
            <pc:sldMk cId="3008620670" sldId="334"/>
            <ac:picMk id="16" creationId="{9343E430-59E8-47BE-A236-EE62E60FF0D2}"/>
          </ac:picMkLst>
        </pc:picChg>
        <pc:picChg chg="add del mod">
          <ac:chgData name="Marianna Svartzova" userId="ee617dc7-9fa5-4499-a182-8edc7fb1aa42" providerId="ADAL" clId="{375A7907-FB03-41B5-A960-30D35EF89741}" dt="2018-05-04T09:45:39.670" v="5676" actId="1036"/>
          <ac:picMkLst>
            <pc:docMk/>
            <pc:sldMk cId="3008620670" sldId="334"/>
            <ac:picMk id="19" creationId="{9CE5E984-435D-4811-A8B7-439397125C1D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17:18.248" v="7003" actId="20577"/>
        <pc:sldMkLst>
          <pc:docMk/>
          <pc:sldMk cId="2938729306" sldId="335"/>
        </pc:sldMkLst>
        <pc:spChg chg="mod">
          <ac:chgData name="Marianna Svartzova" userId="ee617dc7-9fa5-4499-a182-8edc7fb1aa42" providerId="ADAL" clId="{375A7907-FB03-41B5-A960-30D35EF89741}" dt="2018-05-15T08:17:18.248" v="7003" actId="20577"/>
          <ac:spMkLst>
            <pc:docMk/>
            <pc:sldMk cId="2938729306" sldId="335"/>
            <ac:spMk id="3" creationId="{49E31885-898E-49B0-B166-663BB87239A3}"/>
          </ac:spMkLst>
        </pc:spChg>
        <pc:spChg chg="add">
          <ac:chgData name="Marianna Svartzova" userId="ee617dc7-9fa5-4499-a182-8edc7fb1aa42" providerId="ADAL" clId="{375A7907-FB03-41B5-A960-30D35EF89741}" dt="2018-05-03T08:36:01.646" v="3101" actId="255"/>
          <ac:spMkLst>
            <pc:docMk/>
            <pc:sldMk cId="2938729306" sldId="335"/>
            <ac:spMk id="11" creationId="{73510EE3-AC1D-4FB7-8B64-D5372A29BD8F}"/>
          </ac:spMkLst>
        </pc:spChg>
        <pc:spChg chg="add">
          <ac:chgData name="Marianna Svartzova" userId="ee617dc7-9fa5-4499-a182-8edc7fb1aa42" providerId="ADAL" clId="{375A7907-FB03-41B5-A960-30D35EF89741}" dt="2018-05-03T08:36:01.646" v="3101" actId="255"/>
          <ac:spMkLst>
            <pc:docMk/>
            <pc:sldMk cId="2938729306" sldId="335"/>
            <ac:spMk id="12" creationId="{B8E881A4-AE4D-489A-9D53-7036E44F84CA}"/>
          </ac:spMkLst>
        </pc:spChg>
        <pc:grpChg chg="add mod">
          <ac:chgData name="Marianna Svartzova" userId="ee617dc7-9fa5-4499-a182-8edc7fb1aa42" providerId="ADAL" clId="{375A7907-FB03-41B5-A960-30D35EF89741}" dt="2018-05-03T08:36:05.141" v="3102" actId="1076"/>
          <ac:grpSpMkLst>
            <pc:docMk/>
            <pc:sldMk cId="2938729306" sldId="335"/>
            <ac:grpSpMk id="10" creationId="{0FA9129D-6456-45FB-BB4A-846F4FD524F5}"/>
          </ac:grpSpMkLst>
        </pc:grpChg>
        <pc:grpChg chg="del">
          <ac:chgData name="Marianna Svartzova" userId="ee617dc7-9fa5-4499-a182-8edc7fb1aa42" providerId="ADAL" clId="{375A7907-FB03-41B5-A960-30D35EF89741}" dt="2018-05-03T08:35:55.620" v="3100" actId="478"/>
          <ac:grpSpMkLst>
            <pc:docMk/>
            <pc:sldMk cId="2938729306" sldId="335"/>
            <ac:grpSpMk id="47" creationId="{0AB8C552-E81D-464E-A225-C62FF2914720}"/>
          </ac:grpSpMkLst>
        </pc:grpChg>
        <pc:picChg chg="mod modCrop">
          <ac:chgData name="Marianna Svartzova" userId="ee617dc7-9fa5-4499-a182-8edc7fb1aa42" providerId="ADAL" clId="{375A7907-FB03-41B5-A960-30D35EF89741}" dt="2018-05-04T09:48:04.823" v="5774" actId="1076"/>
          <ac:picMkLst>
            <pc:docMk/>
            <pc:sldMk cId="2938729306" sldId="335"/>
            <ac:picMk id="2" creationId="{50B2BA02-8376-4F02-A2BE-E59EC49557B1}"/>
          </ac:picMkLst>
        </pc:picChg>
        <pc:picChg chg="mod">
          <ac:chgData name="Marianna Svartzova" userId="ee617dc7-9fa5-4499-a182-8edc7fb1aa42" providerId="ADAL" clId="{375A7907-FB03-41B5-A960-30D35EF89741}" dt="2018-05-15T08:16:59.793" v="7002" actId="1076"/>
          <ac:picMkLst>
            <pc:docMk/>
            <pc:sldMk cId="2938729306" sldId="335"/>
            <ac:picMk id="2" creationId="{C1C0F19C-1C33-4EBD-BAA3-D422A51FA970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15T08:23:39.013" v="7037" actId="255"/>
        <pc:sldMkLst>
          <pc:docMk/>
          <pc:sldMk cId="2982165426" sldId="336"/>
        </pc:sldMkLst>
        <pc:spChg chg="mod">
          <ac:chgData name="Marianna Svartzova" userId="ee617dc7-9fa5-4499-a182-8edc7fb1aa42" providerId="ADAL" clId="{375A7907-FB03-41B5-A960-30D35EF89741}" dt="2018-05-15T08:23:39.013" v="7037" actId="255"/>
          <ac:spMkLst>
            <pc:docMk/>
            <pc:sldMk cId="2982165426" sldId="336"/>
            <ac:spMk id="3" creationId="{49E31885-898E-49B0-B166-663BB87239A3}"/>
          </ac:spMkLst>
        </pc:spChg>
        <pc:spChg chg="add mod">
          <ac:chgData name="Marianna Svartzova" userId="ee617dc7-9fa5-4499-a182-8edc7fb1aa42" providerId="ADAL" clId="{375A7907-FB03-41B5-A960-30D35EF89741}" dt="2018-05-04T11:57:07.092" v="6500" actId="1076"/>
          <ac:spMkLst>
            <pc:docMk/>
            <pc:sldMk cId="2982165426" sldId="336"/>
            <ac:spMk id="9" creationId="{260B2EAB-2EF4-44EC-B9F8-F8F011056C30}"/>
          </ac:spMkLst>
        </pc:spChg>
        <pc:spChg chg="add">
          <ac:chgData name="Marianna Svartzova" userId="ee617dc7-9fa5-4499-a182-8edc7fb1aa42" providerId="ADAL" clId="{375A7907-FB03-41B5-A960-30D35EF89741}" dt="2018-05-03T08:36:28.516" v="3105" actId="255"/>
          <ac:spMkLst>
            <pc:docMk/>
            <pc:sldMk cId="2982165426" sldId="336"/>
            <ac:spMk id="14" creationId="{1B356BCA-64A7-4550-8BBB-1D639D661994}"/>
          </ac:spMkLst>
        </pc:spChg>
        <pc:spChg chg="add">
          <ac:chgData name="Marianna Svartzova" userId="ee617dc7-9fa5-4499-a182-8edc7fb1aa42" providerId="ADAL" clId="{375A7907-FB03-41B5-A960-30D35EF89741}" dt="2018-05-03T08:36:28.516" v="3105" actId="255"/>
          <ac:spMkLst>
            <pc:docMk/>
            <pc:sldMk cId="2982165426" sldId="336"/>
            <ac:spMk id="15" creationId="{89510B8E-0CE9-4BCF-90F0-2F239BBE34E8}"/>
          </ac:spMkLst>
        </pc:spChg>
        <pc:spChg chg="add mod">
          <ac:chgData name="Marianna Svartzova" userId="ee617dc7-9fa5-4499-a182-8edc7fb1aa42" providerId="ADAL" clId="{375A7907-FB03-41B5-A960-30D35EF89741}" dt="2018-05-04T11:57:15.201" v="6502" actId="1076"/>
          <ac:spMkLst>
            <pc:docMk/>
            <pc:sldMk cId="2982165426" sldId="336"/>
            <ac:spMk id="18" creationId="{07599FEB-188A-43DA-B16A-643C1035D77B}"/>
          </ac:spMkLst>
        </pc:spChg>
        <pc:spChg chg="add mod">
          <ac:chgData name="Marianna Svartzova" userId="ee617dc7-9fa5-4499-a182-8edc7fb1aa42" providerId="ADAL" clId="{375A7907-FB03-41B5-A960-30D35EF89741}" dt="2018-05-04T11:57:10.353" v="6501" actId="1076"/>
          <ac:spMkLst>
            <pc:docMk/>
            <pc:sldMk cId="2982165426" sldId="336"/>
            <ac:spMk id="19" creationId="{4CD9A94F-B158-4A8D-A477-0AF1B34CD57E}"/>
          </ac:spMkLst>
        </pc:spChg>
        <pc:grpChg chg="del">
          <ac:chgData name="Marianna Svartzova" userId="ee617dc7-9fa5-4499-a182-8edc7fb1aa42" providerId="ADAL" clId="{375A7907-FB03-41B5-A960-30D35EF89741}" dt="2018-05-03T08:36:18.801" v="3104" actId="478"/>
          <ac:grpSpMkLst>
            <pc:docMk/>
            <pc:sldMk cId="2982165426" sldId="336"/>
            <ac:grpSpMk id="10" creationId="{0FA9129D-6456-45FB-BB4A-846F4FD524F5}"/>
          </ac:grpSpMkLst>
        </pc:grpChg>
        <pc:grpChg chg="add mod">
          <ac:chgData name="Marianna Svartzova" userId="ee617dc7-9fa5-4499-a182-8edc7fb1aa42" providerId="ADAL" clId="{375A7907-FB03-41B5-A960-30D35EF89741}" dt="2018-05-03T08:36:32.502" v="3106" actId="1076"/>
          <ac:grpSpMkLst>
            <pc:docMk/>
            <pc:sldMk cId="2982165426" sldId="336"/>
            <ac:grpSpMk id="13" creationId="{08313324-FED3-4AA1-984C-8F44548B5EC1}"/>
          </ac:grpSpMkLst>
        </pc:grpChg>
        <pc:picChg chg="add mod">
          <ac:chgData name="Marianna Svartzova" userId="ee617dc7-9fa5-4499-a182-8edc7fb1aa42" providerId="ADAL" clId="{375A7907-FB03-41B5-A960-30D35EF89741}" dt="2018-05-04T11:56:53.036" v="6496" actId="1076"/>
          <ac:picMkLst>
            <pc:docMk/>
            <pc:sldMk cId="2982165426" sldId="336"/>
            <ac:picMk id="5" creationId="{4B0CC0DA-BB25-4961-B886-9310C44E2376}"/>
          </ac:picMkLst>
        </pc:picChg>
        <pc:picChg chg="add del mod">
          <ac:chgData name="Marianna Svartzova" userId="ee617dc7-9fa5-4499-a182-8edc7fb1aa42" providerId="ADAL" clId="{375A7907-FB03-41B5-A960-30D35EF89741}" dt="2018-05-04T09:19:18.709" v="5293" actId="478"/>
          <ac:picMkLst>
            <pc:docMk/>
            <pc:sldMk cId="2982165426" sldId="336"/>
            <ac:picMk id="6" creationId="{CDE17AAE-1D7C-4114-BA02-FA07A397A42F}"/>
          </ac:picMkLst>
        </pc:picChg>
        <pc:picChg chg="add del mod">
          <ac:chgData name="Marianna Svartzova" userId="ee617dc7-9fa5-4499-a182-8edc7fb1aa42" providerId="ADAL" clId="{375A7907-FB03-41B5-A960-30D35EF89741}" dt="2018-05-04T09:44:46.764" v="5675" actId="478"/>
          <ac:picMkLst>
            <pc:docMk/>
            <pc:sldMk cId="2982165426" sldId="336"/>
            <ac:picMk id="7" creationId="{516DB769-59FF-4E27-B2E1-76BBA7631E48}"/>
          </ac:picMkLst>
        </pc:picChg>
        <pc:picChg chg="add del mod">
          <ac:chgData name="Marianna Svartzova" userId="ee617dc7-9fa5-4499-a182-8edc7fb1aa42" providerId="ADAL" clId="{375A7907-FB03-41B5-A960-30D35EF89741}" dt="2018-05-04T09:44:46.099" v="5674" actId="478"/>
          <ac:picMkLst>
            <pc:docMk/>
            <pc:sldMk cId="2982165426" sldId="336"/>
            <ac:picMk id="8" creationId="{9A4DC65C-4F8E-4219-9E88-1B67802C2B78}"/>
          </ac:picMkLst>
        </pc:picChg>
        <pc:picChg chg="add mod">
          <ac:chgData name="Marianna Svartzova" userId="ee617dc7-9fa5-4499-a182-8edc7fb1aa42" providerId="ADAL" clId="{375A7907-FB03-41B5-A960-30D35EF89741}" dt="2018-05-04T11:57:04.089" v="6499" actId="1076"/>
          <ac:picMkLst>
            <pc:docMk/>
            <pc:sldMk cId="2982165426" sldId="336"/>
            <ac:picMk id="11" creationId="{A53502FE-E21E-402B-B293-A21E16522181}"/>
          </ac:picMkLst>
        </pc:picChg>
        <pc:picChg chg="add del mod">
          <ac:chgData name="Marianna Svartzova" userId="ee617dc7-9fa5-4499-a182-8edc7fb1aa42" providerId="ADAL" clId="{375A7907-FB03-41B5-A960-30D35EF89741}" dt="2018-05-04T09:08:28.803" v="5277" actId="478"/>
          <ac:picMkLst>
            <pc:docMk/>
            <pc:sldMk cId="2982165426" sldId="336"/>
            <ac:picMk id="1026" creationId="{044A04F9-59BF-4F99-8AA1-37AC5CC6EC17}"/>
          </ac:picMkLst>
        </pc:picChg>
        <pc:picChg chg="add del mod">
          <ac:chgData name="Marianna Svartzova" userId="ee617dc7-9fa5-4499-a182-8edc7fb1aa42" providerId="ADAL" clId="{375A7907-FB03-41B5-A960-30D35EF89741}" dt="2018-05-04T09:15:33.859" v="5280" actId="478"/>
          <ac:picMkLst>
            <pc:docMk/>
            <pc:sldMk cId="2982165426" sldId="336"/>
            <ac:picMk id="1028" creationId="{75852BE2-9BE1-471C-BCBD-E220A5A42763}"/>
          </ac:picMkLst>
        </pc:picChg>
      </pc:sldChg>
      <pc:sldChg chg="addSp delSp modSp add">
        <pc:chgData name="Marianna Svartzova" userId="ee617dc7-9fa5-4499-a182-8edc7fb1aa42" providerId="ADAL" clId="{375A7907-FB03-41B5-A960-30D35EF89741}" dt="2018-05-03T14:08:01.173" v="3950" actId="1037"/>
        <pc:sldMkLst>
          <pc:docMk/>
          <pc:sldMk cId="2302607574" sldId="337"/>
        </pc:sldMkLst>
        <pc:spChg chg="mod ord">
          <ac:chgData name="Marianna Svartzova" userId="ee617dc7-9fa5-4499-a182-8edc7fb1aa42" providerId="ADAL" clId="{375A7907-FB03-41B5-A960-30D35EF89741}" dt="2018-05-03T13:57:15.582" v="3883" actId="403"/>
          <ac:spMkLst>
            <pc:docMk/>
            <pc:sldMk cId="2302607574" sldId="337"/>
            <ac:spMk id="2" creationId="{D26027E6-ABEE-43DC-AE78-5ABC46317E2E}"/>
          </ac:spMkLst>
        </pc:spChg>
        <pc:spChg chg="mod">
          <ac:chgData name="Marianna Svartzova" userId="ee617dc7-9fa5-4499-a182-8edc7fb1aa42" providerId="ADAL" clId="{375A7907-FB03-41B5-A960-30D35EF89741}" dt="2018-05-03T13:52:32.628" v="3840" actId="27636"/>
          <ac:spMkLst>
            <pc:docMk/>
            <pc:sldMk cId="2302607574" sldId="337"/>
            <ac:spMk id="3" creationId="{7F636EF4-7123-41F1-91EE-A8781C0C04D2}"/>
          </ac:spMkLst>
        </pc:spChg>
        <pc:spChg chg="del mod">
          <ac:chgData name="Marianna Svartzova" userId="ee617dc7-9fa5-4499-a182-8edc7fb1aa42" providerId="ADAL" clId="{375A7907-FB03-41B5-A960-30D35EF89741}" dt="2018-05-03T13:51:11.475" v="3833" actId="478"/>
          <ac:spMkLst>
            <pc:docMk/>
            <pc:sldMk cId="2302607574" sldId="337"/>
            <ac:spMk id="4" creationId="{3390857F-3E69-4BCF-9743-04C24F3A9A12}"/>
          </ac:spMkLst>
        </pc:spChg>
        <pc:spChg chg="del">
          <ac:chgData name="Marianna Svartzova" userId="ee617dc7-9fa5-4499-a182-8edc7fb1aa42" providerId="ADAL" clId="{375A7907-FB03-41B5-A960-30D35EF89741}" dt="2018-05-03T13:52:05.824" v="3835" actId="478"/>
          <ac:spMkLst>
            <pc:docMk/>
            <pc:sldMk cId="2302607574" sldId="337"/>
            <ac:spMk id="5" creationId="{7A8E7D7B-CEDE-4920-B473-E7C1CE63E024}"/>
          </ac:spMkLst>
        </pc:spChg>
        <pc:spChg chg="add mod">
          <ac:chgData name="Marianna Svartzova" userId="ee617dc7-9fa5-4499-a182-8edc7fb1aa42" providerId="ADAL" clId="{375A7907-FB03-41B5-A960-30D35EF89741}" dt="2018-05-03T13:53:06.668" v="3842" actId="207"/>
          <ac:spMkLst>
            <pc:docMk/>
            <pc:sldMk cId="2302607574" sldId="337"/>
            <ac:spMk id="6" creationId="{6662D0DA-6CC8-4544-9FC2-95D3A46EF1E3}"/>
          </ac:spMkLst>
        </pc:spChg>
        <pc:spChg chg="add mod">
          <ac:chgData name="Marianna Svartzova" userId="ee617dc7-9fa5-4499-a182-8edc7fb1aa42" providerId="ADAL" clId="{375A7907-FB03-41B5-A960-30D35EF89741}" dt="2018-05-03T14:08:01.173" v="3950" actId="1037"/>
          <ac:spMkLst>
            <pc:docMk/>
            <pc:sldMk cId="2302607574" sldId="337"/>
            <ac:spMk id="7" creationId="{E3BF2F74-5247-4123-9BF3-39E0AA1A5EE3}"/>
          </ac:spMkLst>
        </pc:spChg>
        <pc:spChg chg="add del mod">
          <ac:chgData name="Marianna Svartzova" userId="ee617dc7-9fa5-4499-a182-8edc7fb1aa42" providerId="ADAL" clId="{375A7907-FB03-41B5-A960-30D35EF89741}" dt="2018-05-03T14:05:31.865" v="3921" actId="478"/>
          <ac:spMkLst>
            <pc:docMk/>
            <pc:sldMk cId="2302607574" sldId="337"/>
            <ac:spMk id="8" creationId="{EAF63949-E165-4A44-A6E1-382D2DDC37EB}"/>
          </ac:spMkLst>
        </pc:spChg>
      </pc:sldChg>
      <pc:sldChg chg="delSp modSp add">
        <pc:chgData name="Marianna Svartzova" userId="ee617dc7-9fa5-4499-a182-8edc7fb1aa42" providerId="ADAL" clId="{375A7907-FB03-41B5-A960-30D35EF89741}" dt="2018-05-15T08:24:49.908" v="7045" actId="14100"/>
        <pc:sldMkLst>
          <pc:docMk/>
          <pc:sldMk cId="2496040570" sldId="344"/>
        </pc:sldMkLst>
        <pc:picChg chg="mod">
          <ac:chgData name="Marianna Svartzova" userId="ee617dc7-9fa5-4499-a182-8edc7fb1aa42" providerId="ADAL" clId="{375A7907-FB03-41B5-A960-30D35EF89741}" dt="2018-05-15T08:24:38.406" v="7042" actId="1076"/>
          <ac:picMkLst>
            <pc:docMk/>
            <pc:sldMk cId="2496040570" sldId="344"/>
            <ac:picMk id="11" creationId="{0EFEF8A9-BC22-4965-A1B1-C1E49E58EA9A}"/>
          </ac:picMkLst>
        </pc:picChg>
        <pc:picChg chg="mod">
          <ac:chgData name="Marianna Svartzova" userId="ee617dc7-9fa5-4499-a182-8edc7fb1aa42" providerId="ADAL" clId="{375A7907-FB03-41B5-A960-30D35EF89741}" dt="2018-05-15T08:24:49.908" v="7045" actId="14100"/>
          <ac:picMkLst>
            <pc:docMk/>
            <pc:sldMk cId="2496040570" sldId="344"/>
            <ac:picMk id="12" creationId="{D373DFD0-280A-4ABA-B49E-4F298EFE27D8}"/>
          </ac:picMkLst>
        </pc:picChg>
        <pc:picChg chg="del">
          <ac:chgData name="Marianna Svartzova" userId="ee617dc7-9fa5-4499-a182-8edc7fb1aa42" providerId="ADAL" clId="{375A7907-FB03-41B5-A960-30D35EF89741}" dt="2018-05-04T12:16:25.459" v="6509" actId="478"/>
          <ac:picMkLst>
            <pc:docMk/>
            <pc:sldMk cId="2496040570" sldId="344"/>
            <ac:picMk id="13" creationId="{B6F9B89B-50FF-4E9D-B84A-EE820A566146}"/>
          </ac:picMkLst>
        </pc:picChg>
        <pc:picChg chg="mod modCrop">
          <ac:chgData name="Marianna Svartzova" userId="ee617dc7-9fa5-4499-a182-8edc7fb1aa42" providerId="ADAL" clId="{375A7907-FB03-41B5-A960-30D35EF89741}" dt="2018-05-04T12:16:45.876" v="6513" actId="732"/>
          <ac:picMkLst>
            <pc:docMk/>
            <pc:sldMk cId="2496040570" sldId="344"/>
            <ac:picMk id="14" creationId="{05D8B0E3-EE07-4E22-80C1-FF6F47750EA0}"/>
          </ac:picMkLst>
        </pc:picChg>
      </pc:sldChg>
      <pc:sldMasterChg chg="addSp delSp modSp modSldLayout">
        <pc:chgData name="Marianna Svartzova" userId="ee617dc7-9fa5-4499-a182-8edc7fb1aa42" providerId="ADAL" clId="{375A7907-FB03-41B5-A960-30D35EF89741}" dt="2018-05-03T08:45:48.013" v="3143" actId="2696"/>
        <pc:sldMasterMkLst>
          <pc:docMk/>
          <pc:sldMasterMk cId="1892587387" sldId="2147483648"/>
        </pc:sldMasterMkLst>
        <pc:spChg chg="mod">
          <ac:chgData name="Marianna Svartzova" userId="ee617dc7-9fa5-4499-a182-8edc7fb1aa42" providerId="ADAL" clId="{375A7907-FB03-41B5-A960-30D35EF89741}" dt="2018-05-02T09:55:53.476" v="61" actId="207"/>
          <ac:spMkLst>
            <pc:docMk/>
            <pc:sldMasterMk cId="1892587387" sldId="2147483648"/>
            <ac:spMk id="2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12:06:57.187" v="416" actId="207"/>
          <ac:spMkLst>
            <pc:docMk/>
            <pc:sldMasterMk cId="1892587387" sldId="2147483648"/>
            <ac:spMk id="3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09:51:46.140" v="54" actId="2711"/>
          <ac:spMkLst>
            <pc:docMk/>
            <pc:sldMasterMk cId="1892587387" sldId="2147483648"/>
            <ac:spMk id="7" creationId="{00000000-0000-0000-0000-000000000000}"/>
          </ac:spMkLst>
        </pc:spChg>
        <pc:spChg chg="mod">
          <ac:chgData name="Marianna Svartzova" userId="ee617dc7-9fa5-4499-a182-8edc7fb1aa42" providerId="ADAL" clId="{375A7907-FB03-41B5-A960-30D35EF89741}" dt="2018-05-02T09:59:41.351" v="70" actId="20577"/>
          <ac:spMkLst>
            <pc:docMk/>
            <pc:sldMasterMk cId="1892587387" sldId="2147483648"/>
            <ac:spMk id="8" creationId="{00000000-0000-0000-0000-000000000000}"/>
          </ac:spMkLst>
        </pc:spChg>
        <pc:picChg chg="add del mod">
          <ac:chgData name="Marianna Svartzova" userId="ee617dc7-9fa5-4499-a182-8edc7fb1aa42" providerId="ADAL" clId="{375A7907-FB03-41B5-A960-30D35EF89741}" dt="2018-05-02T11:16:21.134" v="138" actId="478"/>
          <ac:picMkLst>
            <pc:docMk/>
            <pc:sldMasterMk cId="1892587387" sldId="2147483648"/>
            <ac:picMk id="5" creationId="{25CDF995-830B-4316-ADF2-F51C49841110}"/>
          </ac:picMkLst>
        </pc:picChg>
        <pc:picChg chg="del mod">
          <ac:chgData name="Marianna Svartzova" userId="ee617dc7-9fa5-4499-a182-8edc7fb1aa42" providerId="ADAL" clId="{375A7907-FB03-41B5-A960-30D35EF89741}" dt="2018-05-02T11:16:32.177" v="140" actId="478"/>
          <ac:picMkLst>
            <pc:docMk/>
            <pc:sldMasterMk cId="1892587387" sldId="2147483648"/>
            <ac:picMk id="10" creationId="{00000000-0000-0000-0000-000000000000}"/>
          </ac:picMkLst>
        </pc:picChg>
        <pc:sldLayoutChg chg="addSp delSp">
          <pc:chgData name="Marianna Svartzova" userId="ee617dc7-9fa5-4499-a182-8edc7fb1aa42" providerId="ADAL" clId="{375A7907-FB03-41B5-A960-30D35EF89741}" dt="2018-05-02T11:20:10.891" v="170" actId="478"/>
          <pc:sldLayoutMkLst>
            <pc:docMk/>
            <pc:sldMasterMk cId="1892587387" sldId="2147483648"/>
            <pc:sldLayoutMk cId="3462378156" sldId="2147483649"/>
          </pc:sldLayoutMkLst>
          <pc:picChg chg="add del">
            <ac:chgData name="Marianna Svartzova" userId="ee617dc7-9fa5-4499-a182-8edc7fb1aa42" providerId="ADAL" clId="{375A7907-FB03-41B5-A960-30D35EF89741}" dt="2018-05-02T11:20:10.040" v="169" actId="478"/>
            <ac:picMkLst>
              <pc:docMk/>
              <pc:sldMasterMk cId="1892587387" sldId="2147483648"/>
              <pc:sldLayoutMk cId="3462378156" sldId="2147483649"/>
              <ac:picMk id="4" creationId="{37B88C0B-3E9B-4D96-8A35-F80913C94262}"/>
            </ac:picMkLst>
          </pc:picChg>
          <pc:picChg chg="add del">
            <ac:chgData name="Marianna Svartzova" userId="ee617dc7-9fa5-4499-a182-8edc7fb1aa42" providerId="ADAL" clId="{375A7907-FB03-41B5-A960-30D35EF89741}" dt="2018-05-02T11:20:10.891" v="170" actId="478"/>
            <ac:picMkLst>
              <pc:docMk/>
              <pc:sldMasterMk cId="1892587387" sldId="2147483648"/>
              <pc:sldLayoutMk cId="3462378156" sldId="2147483649"/>
              <ac:picMk id="5" creationId="{B3249604-A1E1-4D16-8EF0-B8A905AFA30F}"/>
            </ac:picMkLst>
          </pc:picChg>
        </pc:sldLayoutChg>
        <pc:sldLayoutChg chg="addSp delSp modSp">
          <pc:chgData name="Marianna Svartzova" userId="ee617dc7-9fa5-4499-a182-8edc7fb1aa42" providerId="ADAL" clId="{375A7907-FB03-41B5-A960-30D35EF89741}" dt="2018-05-03T08:45:48.013" v="3143" actId="2696"/>
          <pc:sldLayoutMkLst>
            <pc:docMk/>
            <pc:sldMasterMk cId="1892587387" sldId="2147483648"/>
            <pc:sldLayoutMk cId="319787828" sldId="2147483650"/>
          </pc:sldLayoutMkLst>
          <pc:spChg chg="mod">
            <ac:chgData name="Marianna Svartzova" userId="ee617dc7-9fa5-4499-a182-8edc7fb1aa42" providerId="ADAL" clId="{375A7907-FB03-41B5-A960-30D35EF89741}" dt="2018-05-02T09:58:35.739" v="65" actId="1076"/>
            <ac:spMkLst>
              <pc:docMk/>
              <pc:sldMasterMk cId="1892587387" sldId="2147483648"/>
              <pc:sldLayoutMk cId="319787828" sldId="2147483650"/>
              <ac:spMk id="2" creationId="{00000000-0000-0000-0000-000000000000}"/>
            </ac:spMkLst>
          </pc:spChg>
          <pc:picChg chg="add del mod">
            <ac:chgData name="Marianna Svartzova" userId="ee617dc7-9fa5-4499-a182-8edc7fb1aa42" providerId="ADAL" clId="{375A7907-FB03-41B5-A960-30D35EF89741}" dt="2018-05-02T14:22:11.407" v="1439" actId="478"/>
            <ac:picMkLst>
              <pc:docMk/>
              <pc:sldMasterMk cId="1892587387" sldId="2147483648"/>
              <pc:sldLayoutMk cId="319787828" sldId="2147483650"/>
              <ac:picMk id="6" creationId="{9B854F3D-1C6B-4626-84DA-A8399F43058E}"/>
            </ac:picMkLst>
          </pc:picChg>
          <pc:picChg chg="add del">
            <ac:chgData name="Marianna Svartzova" userId="ee617dc7-9fa5-4499-a182-8edc7fb1aa42" providerId="ADAL" clId="{375A7907-FB03-41B5-A960-30D35EF89741}" dt="2018-05-02T14:22:12.327" v="1440" actId="478"/>
            <ac:picMkLst>
              <pc:docMk/>
              <pc:sldMasterMk cId="1892587387" sldId="2147483648"/>
              <pc:sldLayoutMk cId="319787828" sldId="2147483650"/>
              <ac:picMk id="9" creationId="{2F3CFFB5-685B-438E-8444-BB4BEFA72E69}"/>
            </ac:picMkLst>
          </pc:picChg>
          <pc:cxnChg chg="add del">
            <ac:chgData name="Marianna Svartzova" userId="ee617dc7-9fa5-4499-a182-8edc7fb1aa42" providerId="ADAL" clId="{375A7907-FB03-41B5-A960-30D35EF89741}" dt="2018-05-03T08:45:48.013" v="3143" actId="2696"/>
            <ac:cxnSpMkLst>
              <pc:docMk/>
              <pc:sldMasterMk cId="1892587387" sldId="2147483648"/>
              <pc:sldLayoutMk cId="319787828" sldId="2147483650"/>
              <ac:cxnSpMk id="6" creationId="{9295189F-3C65-4452-8CD0-3726C96C580B}"/>
            </ac:cxnSpMkLst>
          </pc:cxnChg>
        </pc:sldLayoutChg>
        <pc:sldLayoutChg chg="addSp delSp">
          <pc:chgData name="Marianna Svartzova" userId="ee617dc7-9fa5-4499-a182-8edc7fb1aa42" providerId="ADAL" clId="{375A7907-FB03-41B5-A960-30D35EF89741}" dt="2018-05-02T14:22:18.225" v="1442" actId="478"/>
          <pc:sldLayoutMkLst>
            <pc:docMk/>
            <pc:sldMasterMk cId="1892587387" sldId="2147483648"/>
            <pc:sldLayoutMk cId="3706517667" sldId="2147483651"/>
          </pc:sldLayoutMkLst>
          <pc:picChg chg="add del">
            <ac:chgData name="Marianna Svartzova" userId="ee617dc7-9fa5-4499-a182-8edc7fb1aa42" providerId="ADAL" clId="{375A7907-FB03-41B5-A960-30D35EF89741}" dt="2018-05-02T14:22:17.709" v="1441" actId="478"/>
            <ac:picMkLst>
              <pc:docMk/>
              <pc:sldMasterMk cId="1892587387" sldId="2147483648"/>
              <pc:sldLayoutMk cId="3706517667" sldId="2147483651"/>
              <ac:picMk id="6" creationId="{2D2099A3-F68E-47D8-9CE2-AB8285F4101D}"/>
            </ac:picMkLst>
          </pc:picChg>
          <pc:picChg chg="add del">
            <ac:chgData name="Marianna Svartzova" userId="ee617dc7-9fa5-4499-a182-8edc7fb1aa42" providerId="ADAL" clId="{375A7907-FB03-41B5-A960-30D35EF89741}" dt="2018-05-02T14:22:18.225" v="1442" actId="478"/>
            <ac:picMkLst>
              <pc:docMk/>
              <pc:sldMasterMk cId="1892587387" sldId="2147483648"/>
              <pc:sldLayoutMk cId="3706517667" sldId="2147483651"/>
              <ac:picMk id="9" creationId="{943D5D9B-A2FD-4C73-BE4A-1BAC2A79EA2F}"/>
            </ac:picMkLst>
          </pc:picChg>
        </pc:sldLayoutChg>
        <pc:sldLayoutChg chg="addSp delSp modSp">
          <pc:chgData name="Marianna Svartzova" userId="ee617dc7-9fa5-4499-a182-8edc7fb1aa42" providerId="ADAL" clId="{375A7907-FB03-41B5-A960-30D35EF89741}" dt="2018-05-03T07:31:27.260" v="2201" actId="1035"/>
          <pc:sldLayoutMkLst>
            <pc:docMk/>
            <pc:sldMasterMk cId="1892587387" sldId="2147483648"/>
            <pc:sldLayoutMk cId="1759466581" sldId="2147483652"/>
          </pc:sldLayoutMkLst>
          <pc:picChg chg="add del">
            <ac:chgData name="Marianna Svartzova" userId="ee617dc7-9fa5-4499-a182-8edc7fb1aa42" providerId="ADAL" clId="{375A7907-FB03-41B5-A960-30D35EF89741}" dt="2018-05-02T14:22:20.074" v="1443" actId="478"/>
            <ac:picMkLst>
              <pc:docMk/>
              <pc:sldMasterMk cId="1892587387" sldId="2147483648"/>
              <pc:sldLayoutMk cId="1759466581" sldId="2147483652"/>
              <ac:picMk id="7" creationId="{58A72B73-3412-4FB5-B7FE-4B9A7CE20536}"/>
            </ac:picMkLst>
          </pc:picChg>
          <pc:picChg chg="add del">
            <ac:chgData name="Marianna Svartzova" userId="ee617dc7-9fa5-4499-a182-8edc7fb1aa42" providerId="ADAL" clId="{375A7907-FB03-41B5-A960-30D35EF89741}" dt="2018-05-02T14:22:20.812" v="1444" actId="478"/>
            <ac:picMkLst>
              <pc:docMk/>
              <pc:sldMasterMk cId="1892587387" sldId="2147483648"/>
              <pc:sldLayoutMk cId="1759466581" sldId="2147483652"/>
              <ac:picMk id="10" creationId="{2F534731-C600-4B92-845A-008BFB54A09E}"/>
            </ac:picMkLst>
          </pc:picChg>
          <pc:cxnChg chg="add mod">
            <ac:chgData name="Marianna Svartzova" userId="ee617dc7-9fa5-4499-a182-8edc7fb1aa42" providerId="ADAL" clId="{375A7907-FB03-41B5-A960-30D35EF89741}" dt="2018-05-03T07:31:27.260" v="2201" actId="1035"/>
            <ac:cxnSpMkLst>
              <pc:docMk/>
              <pc:sldMasterMk cId="1892587387" sldId="2147483648"/>
              <pc:sldLayoutMk cId="1759466581" sldId="2147483652"/>
              <ac:cxnSpMk id="7" creationId="{B4FA9D27-415C-488A-995D-B125A1735AE8}"/>
            </ac:cxnSpMkLst>
          </pc:cxnChg>
        </pc:sldLayoutChg>
        <pc:sldLayoutChg chg="addSp delSp">
          <pc:chgData name="Marianna Svartzova" userId="ee617dc7-9fa5-4499-a182-8edc7fb1aa42" providerId="ADAL" clId="{375A7907-FB03-41B5-A960-30D35EF89741}" dt="2018-05-02T14:22:23.184" v="1446" actId="478"/>
          <pc:sldLayoutMkLst>
            <pc:docMk/>
            <pc:sldMasterMk cId="1892587387" sldId="2147483648"/>
            <pc:sldLayoutMk cId="2633909457" sldId="2147483653"/>
          </pc:sldLayoutMkLst>
          <pc:picChg chg="add del">
            <ac:chgData name="Marianna Svartzova" userId="ee617dc7-9fa5-4499-a182-8edc7fb1aa42" providerId="ADAL" clId="{375A7907-FB03-41B5-A960-30D35EF89741}" dt="2018-05-02T14:22:22.450" v="1445" actId="478"/>
            <ac:picMkLst>
              <pc:docMk/>
              <pc:sldMasterMk cId="1892587387" sldId="2147483648"/>
              <pc:sldLayoutMk cId="2633909457" sldId="2147483653"/>
              <ac:picMk id="9" creationId="{6AA954E2-6706-4181-A5F0-4742583F122C}"/>
            </ac:picMkLst>
          </pc:picChg>
          <pc:picChg chg="add del">
            <ac:chgData name="Marianna Svartzova" userId="ee617dc7-9fa5-4499-a182-8edc7fb1aa42" providerId="ADAL" clId="{375A7907-FB03-41B5-A960-30D35EF89741}" dt="2018-05-02T14:22:23.184" v="1446" actId="478"/>
            <ac:picMkLst>
              <pc:docMk/>
              <pc:sldMasterMk cId="1892587387" sldId="2147483648"/>
              <pc:sldLayoutMk cId="2633909457" sldId="2147483653"/>
              <ac:picMk id="12" creationId="{69758BC1-CB54-40A9-A869-17010F2AD69D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25.423" v="1448" actId="478"/>
          <pc:sldLayoutMkLst>
            <pc:docMk/>
            <pc:sldMasterMk cId="1892587387" sldId="2147483648"/>
            <pc:sldLayoutMk cId="820917435" sldId="2147483654"/>
          </pc:sldLayoutMkLst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3" creationId="{00000000-0000-0000-0000-000000000000}"/>
            </ac:spMkLst>
          </pc:spChg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4" creationId="{00000000-0000-0000-0000-000000000000}"/>
            </ac:spMkLst>
          </pc:spChg>
          <pc:spChg chg="del">
            <ac:chgData name="Marianna Svartzova" userId="ee617dc7-9fa5-4499-a182-8edc7fb1aa42" providerId="ADAL" clId="{375A7907-FB03-41B5-A960-30D35EF89741}" dt="2018-05-02T12:06:18.492" v="414" actId="207"/>
            <ac:spMkLst>
              <pc:docMk/>
              <pc:sldMasterMk cId="1892587387" sldId="2147483648"/>
              <pc:sldLayoutMk cId="820917435" sldId="2147483654"/>
              <ac:spMk id="5" creationId="{00000000-0000-0000-0000-000000000000}"/>
            </ac:spMkLst>
          </pc:spChg>
          <pc:picChg chg="add del">
            <ac:chgData name="Marianna Svartzova" userId="ee617dc7-9fa5-4499-a182-8edc7fb1aa42" providerId="ADAL" clId="{375A7907-FB03-41B5-A960-30D35EF89741}" dt="2018-05-02T14:22:24.723" v="1447" actId="478"/>
            <ac:picMkLst>
              <pc:docMk/>
              <pc:sldMasterMk cId="1892587387" sldId="2147483648"/>
              <pc:sldLayoutMk cId="820917435" sldId="2147483654"/>
              <ac:picMk id="6" creationId="{90ECBEC0-05A6-46B6-B0F1-F8008FFE36A8}"/>
            </ac:picMkLst>
          </pc:picChg>
          <pc:picChg chg="add del">
            <ac:chgData name="Marianna Svartzova" userId="ee617dc7-9fa5-4499-a182-8edc7fb1aa42" providerId="ADAL" clId="{375A7907-FB03-41B5-A960-30D35EF89741}" dt="2018-05-02T14:22:25.423" v="1448" actId="478"/>
            <ac:picMkLst>
              <pc:docMk/>
              <pc:sldMasterMk cId="1892587387" sldId="2147483648"/>
              <pc:sldLayoutMk cId="820917435" sldId="2147483654"/>
              <ac:picMk id="7" creationId="{F7A73377-D2A3-4126-B8D2-7318AC761D2C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27.962" v="1450" actId="478"/>
          <pc:sldLayoutMkLst>
            <pc:docMk/>
            <pc:sldMasterMk cId="1892587387" sldId="2147483648"/>
            <pc:sldLayoutMk cId="3887349181" sldId="2147483655"/>
          </pc:sldLayoutMkLst>
          <pc:picChg chg="add del">
            <ac:chgData name="Marianna Svartzova" userId="ee617dc7-9fa5-4499-a182-8edc7fb1aa42" providerId="ADAL" clId="{375A7907-FB03-41B5-A960-30D35EF89741}" dt="2018-05-02T14:22:27.128" v="1449" actId="478"/>
            <ac:picMkLst>
              <pc:docMk/>
              <pc:sldMasterMk cId="1892587387" sldId="2147483648"/>
              <pc:sldLayoutMk cId="3887349181" sldId="2147483655"/>
              <ac:picMk id="4" creationId="{8C8AC16E-3BAE-4E9D-B6FE-266D92B71B70}"/>
            </ac:picMkLst>
          </pc:picChg>
          <pc:picChg chg="add del">
            <ac:chgData name="Marianna Svartzova" userId="ee617dc7-9fa5-4499-a182-8edc7fb1aa42" providerId="ADAL" clId="{375A7907-FB03-41B5-A960-30D35EF89741}" dt="2018-05-02T14:22:27.962" v="1450" actId="478"/>
            <ac:picMkLst>
              <pc:docMk/>
              <pc:sldMasterMk cId="1892587387" sldId="2147483648"/>
              <pc:sldLayoutMk cId="3887349181" sldId="2147483655"/>
              <ac:picMk id="7" creationId="{73076D00-F3F8-4A9E-93D7-0968DDD29C80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0.634" v="1452" actId="478"/>
          <pc:sldLayoutMkLst>
            <pc:docMk/>
            <pc:sldMasterMk cId="1892587387" sldId="2147483648"/>
            <pc:sldLayoutMk cId="2952037240" sldId="2147483656"/>
          </pc:sldLayoutMkLst>
          <pc:picChg chg="add del">
            <ac:chgData name="Marianna Svartzova" userId="ee617dc7-9fa5-4499-a182-8edc7fb1aa42" providerId="ADAL" clId="{375A7907-FB03-41B5-A960-30D35EF89741}" dt="2018-05-02T14:22:29.995" v="1451" actId="478"/>
            <ac:picMkLst>
              <pc:docMk/>
              <pc:sldMasterMk cId="1892587387" sldId="2147483648"/>
              <pc:sldLayoutMk cId="2952037240" sldId="2147483656"/>
              <ac:picMk id="8" creationId="{144CBD5E-6679-421A-894B-3EDCF6B25C5F}"/>
            </ac:picMkLst>
          </pc:picChg>
          <pc:picChg chg="add del">
            <ac:chgData name="Marianna Svartzova" userId="ee617dc7-9fa5-4499-a182-8edc7fb1aa42" providerId="ADAL" clId="{375A7907-FB03-41B5-A960-30D35EF89741}" dt="2018-05-02T14:22:30.634" v="1452" actId="478"/>
            <ac:picMkLst>
              <pc:docMk/>
              <pc:sldMasterMk cId="1892587387" sldId="2147483648"/>
              <pc:sldLayoutMk cId="2952037240" sldId="2147483656"/>
              <ac:picMk id="9" creationId="{0A0F885F-D5A4-4C57-B2A5-97C50C2AB4CE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2.944" v="1454" actId="478"/>
          <pc:sldLayoutMkLst>
            <pc:docMk/>
            <pc:sldMasterMk cId="1892587387" sldId="2147483648"/>
            <pc:sldLayoutMk cId="1405748938" sldId="2147483657"/>
          </pc:sldLayoutMkLst>
          <pc:picChg chg="add del">
            <ac:chgData name="Marianna Svartzova" userId="ee617dc7-9fa5-4499-a182-8edc7fb1aa42" providerId="ADAL" clId="{375A7907-FB03-41B5-A960-30D35EF89741}" dt="2018-05-02T14:22:32.258" v="1453" actId="478"/>
            <ac:picMkLst>
              <pc:docMk/>
              <pc:sldMasterMk cId="1892587387" sldId="2147483648"/>
              <pc:sldLayoutMk cId="1405748938" sldId="2147483657"/>
              <ac:picMk id="8" creationId="{F32AE303-33DB-442B-A6AB-E9E32C63A92E}"/>
            </ac:picMkLst>
          </pc:picChg>
          <pc:picChg chg="add del">
            <ac:chgData name="Marianna Svartzova" userId="ee617dc7-9fa5-4499-a182-8edc7fb1aa42" providerId="ADAL" clId="{375A7907-FB03-41B5-A960-30D35EF89741}" dt="2018-05-02T14:22:32.944" v="1454" actId="478"/>
            <ac:picMkLst>
              <pc:docMk/>
              <pc:sldMasterMk cId="1892587387" sldId="2147483648"/>
              <pc:sldLayoutMk cId="1405748938" sldId="2147483657"/>
              <ac:picMk id="9" creationId="{BED9CE2C-CA2A-4DFC-96CF-73AACFB93064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5.323" v="1456" actId="478"/>
          <pc:sldLayoutMkLst>
            <pc:docMk/>
            <pc:sldMasterMk cId="1892587387" sldId="2147483648"/>
            <pc:sldLayoutMk cId="2650869649" sldId="2147483658"/>
          </pc:sldLayoutMkLst>
          <pc:picChg chg="add del">
            <ac:chgData name="Marianna Svartzova" userId="ee617dc7-9fa5-4499-a182-8edc7fb1aa42" providerId="ADAL" clId="{375A7907-FB03-41B5-A960-30D35EF89741}" dt="2018-05-02T14:22:34.449" v="1455" actId="478"/>
            <ac:picMkLst>
              <pc:docMk/>
              <pc:sldMasterMk cId="1892587387" sldId="2147483648"/>
              <pc:sldLayoutMk cId="2650869649" sldId="2147483658"/>
              <ac:picMk id="7" creationId="{66A24380-915B-4264-B307-91D6052A5E63}"/>
            </ac:picMkLst>
          </pc:picChg>
          <pc:picChg chg="add del">
            <ac:chgData name="Marianna Svartzova" userId="ee617dc7-9fa5-4499-a182-8edc7fb1aa42" providerId="ADAL" clId="{375A7907-FB03-41B5-A960-30D35EF89741}" dt="2018-05-02T14:22:35.323" v="1456" actId="478"/>
            <ac:picMkLst>
              <pc:docMk/>
              <pc:sldMasterMk cId="1892587387" sldId="2147483648"/>
              <pc:sldLayoutMk cId="2650869649" sldId="2147483658"/>
              <ac:picMk id="8" creationId="{05E50FC4-E77B-48D3-B1D3-EC698980D4A4}"/>
            </ac:picMkLst>
          </pc:picChg>
        </pc:sldLayoutChg>
        <pc:sldLayoutChg chg="addSp delSp">
          <pc:chgData name="Marianna Svartzova" userId="ee617dc7-9fa5-4499-a182-8edc7fb1aa42" providerId="ADAL" clId="{375A7907-FB03-41B5-A960-30D35EF89741}" dt="2018-05-02T14:22:37.615" v="1458" actId="478"/>
          <pc:sldLayoutMkLst>
            <pc:docMk/>
            <pc:sldMasterMk cId="1892587387" sldId="2147483648"/>
            <pc:sldLayoutMk cId="3866138834" sldId="2147483659"/>
          </pc:sldLayoutMkLst>
          <pc:picChg chg="add del">
            <ac:chgData name="Marianna Svartzova" userId="ee617dc7-9fa5-4499-a182-8edc7fb1aa42" providerId="ADAL" clId="{375A7907-FB03-41B5-A960-30D35EF89741}" dt="2018-05-02T14:22:36.682" v="1457" actId="478"/>
            <ac:picMkLst>
              <pc:docMk/>
              <pc:sldMasterMk cId="1892587387" sldId="2147483648"/>
              <pc:sldLayoutMk cId="3866138834" sldId="2147483659"/>
              <ac:picMk id="7" creationId="{F271F4A3-EC17-43F7-B58D-FA66E1B2BDBD}"/>
            </ac:picMkLst>
          </pc:picChg>
          <pc:picChg chg="add del">
            <ac:chgData name="Marianna Svartzova" userId="ee617dc7-9fa5-4499-a182-8edc7fb1aa42" providerId="ADAL" clId="{375A7907-FB03-41B5-A960-30D35EF89741}" dt="2018-05-02T14:22:37.615" v="1458" actId="478"/>
            <ac:picMkLst>
              <pc:docMk/>
              <pc:sldMasterMk cId="1892587387" sldId="2147483648"/>
              <pc:sldLayoutMk cId="3866138834" sldId="2147483659"/>
              <ac:picMk id="8" creationId="{A0F01D60-CCFF-49B7-9B49-578B7E88A666}"/>
            </ac:picMkLst>
          </pc:picChg>
        </pc:sldLayoutChg>
      </pc:sldMasterChg>
    </pc:docChg>
  </pc:docChgLst>
  <pc:docChgLst>
    <pc:chgData name="Natascha Wyss" userId="8182dafe-ea74-4704-905e-cead3970e23c" providerId="ADAL" clId="{24989BAE-1024-417D-825E-44DBACD73A8E}"/>
    <pc:docChg chg="undo modSld">
      <pc:chgData name="Natascha Wyss" userId="8182dafe-ea74-4704-905e-cead3970e23c" providerId="ADAL" clId="{24989BAE-1024-417D-825E-44DBACD73A8E}" dt="2018-06-05T13:39:00.030" v="132" actId="113"/>
      <pc:docMkLst>
        <pc:docMk/>
      </pc:docMkLst>
      <pc:sldChg chg="modSp">
        <pc:chgData name="Natascha Wyss" userId="8182dafe-ea74-4704-905e-cead3970e23c" providerId="ADAL" clId="{24989BAE-1024-417D-825E-44DBACD73A8E}" dt="2018-06-05T13:39:00.030" v="132" actId="113"/>
        <pc:sldMkLst>
          <pc:docMk/>
          <pc:sldMk cId="4293995850" sldId="301"/>
        </pc:sldMkLst>
        <pc:spChg chg="mod">
          <ac:chgData name="Natascha Wyss" userId="8182dafe-ea74-4704-905e-cead3970e23c" providerId="ADAL" clId="{24989BAE-1024-417D-825E-44DBACD73A8E}" dt="2018-06-05T13:39:00.030" v="132" actId="113"/>
          <ac:spMkLst>
            <pc:docMk/>
            <pc:sldMk cId="4293995850" sldId="301"/>
            <ac:spMk id="12" creationId="{9EBFC16E-33E7-49C7-975E-148EC6C131FC}"/>
          </ac:spMkLst>
        </pc:spChg>
      </pc:sldChg>
      <pc:sldChg chg="modSp">
        <pc:chgData name="Natascha Wyss" userId="8182dafe-ea74-4704-905e-cead3970e23c" providerId="ADAL" clId="{24989BAE-1024-417D-825E-44DBACD73A8E}" dt="2018-06-05T09:45:05.603" v="51" actId="13926"/>
        <pc:sldMkLst>
          <pc:docMk/>
          <pc:sldMk cId="3008620670" sldId="334"/>
        </pc:sldMkLst>
        <pc:spChg chg="mod">
          <ac:chgData name="Natascha Wyss" userId="8182dafe-ea74-4704-905e-cead3970e23c" providerId="ADAL" clId="{24989BAE-1024-417D-825E-44DBACD73A8E}" dt="2018-06-05T09:45:05.603" v="51" actId="13926"/>
          <ac:spMkLst>
            <pc:docMk/>
            <pc:sldMk cId="3008620670" sldId="334"/>
            <ac:spMk id="3" creationId="{49E31885-898E-49B0-B166-663BB87239A3}"/>
          </ac:spMkLst>
        </pc:spChg>
      </pc:sldChg>
    </pc:docChg>
  </pc:docChgLst>
  <pc:docChgLst>
    <pc:chgData name="Marianna Svartzova" userId="ee617dc7-9fa5-4499-a182-8edc7fb1aa42" providerId="ADAL" clId="{884C1B41-E193-4FDC-B32B-468D915C53BC}"/>
    <pc:docChg chg="undo modSld">
      <pc:chgData name="Marianna Svartzova" userId="ee617dc7-9fa5-4499-a182-8edc7fb1aa42" providerId="ADAL" clId="{884C1B41-E193-4FDC-B32B-468D915C53BC}" dt="2018-05-02T08:25:41.909" v="2" actId="1036"/>
      <pc:docMkLst>
        <pc:docMk/>
      </pc:docMkLst>
    </pc:docChg>
  </pc:docChgLst>
  <pc:docChgLst>
    <pc:chgData name="Marianna Svartzova" userId="ee617dc7-9fa5-4499-a182-8edc7fb1aa42" providerId="ADAL" clId="{4B7268E1-1D2C-4401-BB3F-A3DA6CD4E51C}"/>
    <pc:docChg chg="modSld">
      <pc:chgData name="Marianna Svartzova" userId="ee617dc7-9fa5-4499-a182-8edc7fb1aa42" providerId="ADAL" clId="{4B7268E1-1D2C-4401-BB3F-A3DA6CD4E51C}" dt="2018-05-02T09:41:39.259" v="0" actId="1076"/>
      <pc:docMkLst>
        <pc:docMk/>
      </pc:docMkLst>
    </pc:docChg>
  </pc:docChgLst>
  <pc:docChgLst>
    <pc:chgData name="Natascha Wyss" userId="8182dafe-ea74-4704-905e-cead3970e23c" providerId="ADAL" clId="{5DD615D9-54E8-4469-B413-F70737654B57}"/>
    <pc:docChg chg="undo custSel addSld delSld modSld">
      <pc:chgData name="Natascha Wyss" userId="8182dafe-ea74-4704-905e-cead3970e23c" providerId="ADAL" clId="{5DD615D9-54E8-4469-B413-F70737654B57}" dt="2018-06-04T06:53:49.117" v="2217" actId="20577"/>
      <pc:docMkLst>
        <pc:docMk/>
      </pc:docMkLst>
      <pc:sldChg chg="modSp">
        <pc:chgData name="Natascha Wyss" userId="8182dafe-ea74-4704-905e-cead3970e23c" providerId="ADAL" clId="{5DD615D9-54E8-4469-B413-F70737654B57}" dt="2018-05-11T11:40:38.358" v="1795" actId="1076"/>
        <pc:sldMkLst>
          <pc:docMk/>
          <pc:sldMk cId="2216261311" sldId="256"/>
        </pc:sldMkLst>
        <pc:spChg chg="mod">
          <ac:chgData name="Natascha Wyss" userId="8182dafe-ea74-4704-905e-cead3970e23c" providerId="ADAL" clId="{5DD615D9-54E8-4469-B413-F70737654B57}" dt="2018-05-11T11:40:38.358" v="1795" actId="1076"/>
          <ac:spMkLst>
            <pc:docMk/>
            <pc:sldMk cId="2216261311" sldId="256"/>
            <ac:spMk id="4" creationId="{41BE314B-3E91-41CB-85A3-F06FDD6CA705}"/>
          </ac:spMkLst>
        </pc:spChg>
        <pc:spChg chg="mod">
          <ac:chgData name="Natascha Wyss" userId="8182dafe-ea74-4704-905e-cead3970e23c" providerId="ADAL" clId="{5DD615D9-54E8-4469-B413-F70737654B57}" dt="2018-05-04T12:05:47.636" v="1533" actId="1076"/>
          <ac:spMkLst>
            <pc:docMk/>
            <pc:sldMk cId="2216261311" sldId="256"/>
            <ac:spMk id="24" creationId="{D491E1D6-6F75-4C07-9EA6-739CCB3753D8}"/>
          </ac:spMkLst>
        </pc:spChg>
        <pc:picChg chg="mod">
          <ac:chgData name="Natascha Wyss" userId="8182dafe-ea74-4704-905e-cead3970e23c" providerId="ADAL" clId="{5DD615D9-54E8-4469-B413-F70737654B57}" dt="2018-05-11T11:39:18.709" v="1793" actId="14100"/>
          <ac:picMkLst>
            <pc:docMk/>
            <pc:sldMk cId="2216261311" sldId="256"/>
            <ac:picMk id="8" creationId="{38EC7D03-6A32-4944-A918-81BAEA22D715}"/>
          </ac:picMkLst>
        </pc:picChg>
        <pc:picChg chg="mod">
          <ac:chgData name="Natascha Wyss" userId="8182dafe-ea74-4704-905e-cead3970e23c" providerId="ADAL" clId="{5DD615D9-54E8-4469-B413-F70737654B57}" dt="2018-05-11T11:39:06.666" v="1791" actId="14100"/>
          <ac:picMkLst>
            <pc:docMk/>
            <pc:sldMk cId="2216261311" sldId="256"/>
            <ac:picMk id="22" creationId="{1D08EA2E-BF86-4E83-9615-3E4A99C6B3DD}"/>
          </ac:picMkLst>
        </pc:picChg>
      </pc:sldChg>
      <pc:sldChg chg="modSp">
        <pc:chgData name="Natascha Wyss" userId="8182dafe-ea74-4704-905e-cead3970e23c" providerId="ADAL" clId="{5DD615D9-54E8-4469-B413-F70737654B57}" dt="2018-05-04T12:51:08.971" v="1535" actId="14100"/>
        <pc:sldMkLst>
          <pc:docMk/>
          <pc:sldMk cId="4152056823" sldId="257"/>
        </pc:sldMkLst>
        <pc:spChg chg="mod">
          <ac:chgData name="Natascha Wyss" userId="8182dafe-ea74-4704-905e-cead3970e23c" providerId="ADAL" clId="{5DD615D9-54E8-4469-B413-F70737654B57}" dt="2018-05-04T12:51:08.971" v="1535" actId="14100"/>
          <ac:spMkLst>
            <pc:docMk/>
            <pc:sldMk cId="4152056823" sldId="257"/>
            <ac:spMk id="5" creationId="{B751E4B1-CF52-42C0-9A59-D4648911E71B}"/>
          </ac:spMkLst>
        </pc:spChg>
      </pc:sldChg>
      <pc:sldChg chg="modSp">
        <pc:chgData name="Natascha Wyss" userId="8182dafe-ea74-4704-905e-cead3970e23c" providerId="ADAL" clId="{5DD615D9-54E8-4469-B413-F70737654B57}" dt="2018-05-04T13:03:43.666" v="1741" actId="20577"/>
        <pc:sldMkLst>
          <pc:docMk/>
          <pc:sldMk cId="4293995850" sldId="301"/>
        </pc:sldMkLst>
        <pc:spChg chg="mod">
          <ac:chgData name="Natascha Wyss" userId="8182dafe-ea74-4704-905e-cead3970e23c" providerId="ADAL" clId="{5DD615D9-54E8-4469-B413-F70737654B57}" dt="2018-05-04T06:56:52.515" v="1400" actId="20577"/>
          <ac:spMkLst>
            <pc:docMk/>
            <pc:sldMk cId="4293995850" sldId="301"/>
            <ac:spMk id="12" creationId="{9EBFC16E-33E7-49C7-975E-148EC6C131FC}"/>
          </ac:spMkLst>
        </pc:spChg>
        <pc:spChg chg="mod">
          <ac:chgData name="Natascha Wyss" userId="8182dafe-ea74-4704-905e-cead3970e23c" providerId="ADAL" clId="{5DD615D9-54E8-4469-B413-F70737654B57}" dt="2018-05-04T06:56:19.033" v="1390" actId="20577"/>
          <ac:spMkLst>
            <pc:docMk/>
            <pc:sldMk cId="4293995850" sldId="301"/>
            <ac:spMk id="13" creationId="{D9AF7D1F-0305-49E2-99F1-205A40795EAF}"/>
          </ac:spMkLst>
        </pc:spChg>
        <pc:spChg chg="mod">
          <ac:chgData name="Natascha Wyss" userId="8182dafe-ea74-4704-905e-cead3970e23c" providerId="ADAL" clId="{5DD615D9-54E8-4469-B413-F70737654B57}" dt="2018-05-04T13:03:43.666" v="1741" actId="20577"/>
          <ac:spMkLst>
            <pc:docMk/>
            <pc:sldMk cId="4293995850" sldId="301"/>
            <ac:spMk id="23" creationId="{00000000-0000-0000-0000-000000000000}"/>
          </ac:spMkLst>
        </pc:spChg>
      </pc:sldChg>
      <pc:sldChg chg="modSp">
        <pc:chgData name="Natascha Wyss" userId="8182dafe-ea74-4704-905e-cead3970e23c" providerId="ADAL" clId="{5DD615D9-54E8-4469-B413-F70737654B57}" dt="2018-05-30T06:03:10.225" v="2187" actId="20577"/>
        <pc:sldMkLst>
          <pc:docMk/>
          <pc:sldMk cId="2296312857" sldId="311"/>
        </pc:sldMkLst>
        <pc:spChg chg="mod">
          <ac:chgData name="Natascha Wyss" userId="8182dafe-ea74-4704-905e-cead3970e23c" providerId="ADAL" clId="{5DD615D9-54E8-4469-B413-F70737654B57}" dt="2018-05-30T06:03:10.225" v="2187" actId="20577"/>
          <ac:spMkLst>
            <pc:docMk/>
            <pc:sldMk cId="2296312857" sldId="311"/>
            <ac:spMk id="3" creationId="{275B96B6-6F10-4F72-89DE-C3D1CD8FD18A}"/>
          </ac:spMkLst>
        </pc:spChg>
      </pc:sldChg>
      <pc:sldChg chg="modSp">
        <pc:chgData name="Natascha Wyss" userId="8182dafe-ea74-4704-905e-cead3970e23c" providerId="ADAL" clId="{5DD615D9-54E8-4469-B413-F70737654B57}" dt="2018-05-30T06:02:48.656" v="2164" actId="20577"/>
        <pc:sldMkLst>
          <pc:docMk/>
          <pc:sldMk cId="4198589614" sldId="312"/>
        </pc:sldMkLst>
        <pc:spChg chg="mod">
          <ac:chgData name="Natascha Wyss" userId="8182dafe-ea74-4704-905e-cead3970e23c" providerId="ADAL" clId="{5DD615D9-54E8-4469-B413-F70737654B57}" dt="2018-05-30T06:02:48.656" v="2164" actId="20577"/>
          <ac:spMkLst>
            <pc:docMk/>
            <pc:sldMk cId="4198589614" sldId="312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27:47.395" v="521" actId="20577"/>
          <ac:spMkLst>
            <pc:docMk/>
            <pc:sldMk cId="4198589614" sldId="312"/>
            <ac:spMk id="8" creationId="{6E364BC0-B3B4-4D68-829A-BD259FB7BA6D}"/>
          </ac:spMkLst>
        </pc:spChg>
        <pc:spChg chg="mod">
          <ac:chgData name="Natascha Wyss" userId="8182dafe-ea74-4704-905e-cead3970e23c" providerId="ADAL" clId="{5DD615D9-54E8-4469-B413-F70737654B57}" dt="2018-05-04T06:26:21.699" v="495" actId="20577"/>
          <ac:spMkLst>
            <pc:docMk/>
            <pc:sldMk cId="4198589614" sldId="312"/>
            <ac:spMk id="49" creationId="{DCAD9DC6-F6B2-498A-9B04-62A4430FF788}"/>
          </ac:spMkLst>
        </pc:spChg>
      </pc:sldChg>
      <pc:sldChg chg="modSp">
        <pc:chgData name="Natascha Wyss" userId="8182dafe-ea74-4704-905e-cead3970e23c" providerId="ADAL" clId="{5DD615D9-54E8-4469-B413-F70737654B57}" dt="2018-05-04T05:58:22.095" v="167" actId="20577"/>
        <pc:sldMkLst>
          <pc:docMk/>
          <pc:sldMk cId="899279370" sldId="315"/>
        </pc:sldMkLst>
        <pc:spChg chg="mod">
          <ac:chgData name="Natascha Wyss" userId="8182dafe-ea74-4704-905e-cead3970e23c" providerId="ADAL" clId="{5DD615D9-54E8-4469-B413-F70737654B57}" dt="2018-05-04T05:56:52.380" v="152" actId="20577"/>
          <ac:spMkLst>
            <pc:docMk/>
            <pc:sldMk cId="899279370" sldId="315"/>
            <ac:spMk id="3" creationId="{4FDE86FB-268E-4CF4-833F-2272161447B7}"/>
          </ac:spMkLst>
        </pc:spChg>
        <pc:spChg chg="mod">
          <ac:chgData name="Natascha Wyss" userId="8182dafe-ea74-4704-905e-cead3970e23c" providerId="ADAL" clId="{5DD615D9-54E8-4469-B413-F70737654B57}" dt="2018-05-04T05:58:22.095" v="167" actId="20577"/>
          <ac:spMkLst>
            <pc:docMk/>
            <pc:sldMk cId="899279370" sldId="315"/>
            <ac:spMk id="13" creationId="{F74CFB44-5ABF-4C04-BF2E-BA8D76B8B95C}"/>
          </ac:spMkLst>
        </pc:spChg>
      </pc:sldChg>
      <pc:sldChg chg="modSp addCm modCm">
        <pc:chgData name="Natascha Wyss" userId="8182dafe-ea74-4704-905e-cead3970e23c" providerId="ADAL" clId="{5DD615D9-54E8-4469-B413-F70737654B57}" dt="2018-05-25T09:46:29.580" v="2135" actId="20577"/>
        <pc:sldMkLst>
          <pc:docMk/>
          <pc:sldMk cId="2051176456" sldId="318"/>
        </pc:sldMkLst>
        <pc:spChg chg="mod">
          <ac:chgData name="Natascha Wyss" userId="8182dafe-ea74-4704-905e-cead3970e23c" providerId="ADAL" clId="{5DD615D9-54E8-4469-B413-F70737654B57}" dt="2018-05-25T09:46:29.580" v="2135" actId="20577"/>
          <ac:spMkLst>
            <pc:docMk/>
            <pc:sldMk cId="2051176456" sldId="318"/>
            <ac:spMk id="3" creationId="{FA754D3E-2E9D-4F5D-A7F9-5B025BD08B3F}"/>
          </ac:spMkLst>
        </pc:spChg>
      </pc:sldChg>
      <pc:sldChg chg="modSp addCm delCm modCm">
        <pc:chgData name="Natascha Wyss" userId="8182dafe-ea74-4704-905e-cead3970e23c" providerId="ADAL" clId="{5DD615D9-54E8-4469-B413-F70737654B57}" dt="2018-05-04T05:37:41.015" v="75" actId="20577"/>
        <pc:sldMkLst>
          <pc:docMk/>
          <pc:sldMk cId="4079830134" sldId="322"/>
        </pc:sldMkLst>
        <pc:graphicFrameChg chg="mod">
          <ac:chgData name="Natascha Wyss" userId="8182dafe-ea74-4704-905e-cead3970e23c" providerId="ADAL" clId="{5DD615D9-54E8-4469-B413-F70737654B57}" dt="2018-05-04T05:37:41.015" v="75" actId="20577"/>
          <ac:graphicFrameMkLst>
            <pc:docMk/>
            <pc:sldMk cId="4079830134" sldId="322"/>
            <ac:graphicFrameMk id="8" creationId="{EA4B0915-53BA-4B69-BA83-6C744308C921}"/>
          </ac:graphicFrameMkLst>
        </pc:graphicFrameChg>
      </pc:sldChg>
      <pc:sldChg chg="modSp">
        <pc:chgData name="Natascha Wyss" userId="8182dafe-ea74-4704-905e-cead3970e23c" providerId="ADAL" clId="{5DD615D9-54E8-4469-B413-F70737654B57}" dt="2018-06-04T06:52:56.576" v="2189" actId="20577"/>
        <pc:sldMkLst>
          <pc:docMk/>
          <pc:sldMk cId="2373161418" sldId="325"/>
        </pc:sldMkLst>
        <pc:spChg chg="mod">
          <ac:chgData name="Natascha Wyss" userId="8182dafe-ea74-4704-905e-cead3970e23c" providerId="ADAL" clId="{5DD615D9-54E8-4469-B413-F70737654B57}" dt="2018-05-04T06:21:56.116" v="326" actId="20577"/>
          <ac:spMkLst>
            <pc:docMk/>
            <pc:sldMk cId="2373161418" sldId="325"/>
            <ac:spMk id="2" creationId="{5B616938-CAC6-415A-B975-99DF5675D087}"/>
          </ac:spMkLst>
        </pc:spChg>
        <pc:spChg chg="mod">
          <ac:chgData name="Natascha Wyss" userId="8182dafe-ea74-4704-905e-cead3970e23c" providerId="ADAL" clId="{5DD615D9-54E8-4469-B413-F70737654B57}" dt="2018-06-04T06:52:56.576" v="2189" actId="20577"/>
          <ac:spMkLst>
            <pc:docMk/>
            <pc:sldMk cId="2373161418" sldId="325"/>
            <ac:spMk id="11" creationId="{8CC2BB58-3D32-49C7-932C-ACE70AEC7E02}"/>
          </ac:spMkLst>
        </pc:spChg>
        <pc:graphicFrameChg chg="mod">
          <ac:chgData name="Natascha Wyss" userId="8182dafe-ea74-4704-905e-cead3970e23c" providerId="ADAL" clId="{5DD615D9-54E8-4469-B413-F70737654B57}" dt="2018-05-04T06:24:21.547" v="494" actId="20577"/>
          <ac:graphicFrameMkLst>
            <pc:docMk/>
            <pc:sldMk cId="2373161418" sldId="325"/>
            <ac:graphicFrameMk id="15" creationId="{AD593E03-618B-4461-9E5E-7619F2AD6AAA}"/>
          </ac:graphicFrameMkLst>
        </pc:graphicFrameChg>
      </pc:sldChg>
      <pc:sldChg chg="modSp">
        <pc:chgData name="Natascha Wyss" userId="8182dafe-ea74-4704-905e-cead3970e23c" providerId="ADAL" clId="{5DD615D9-54E8-4469-B413-F70737654B57}" dt="2018-05-04T06:31:39.582" v="631" actId="20577"/>
        <pc:sldMkLst>
          <pc:docMk/>
          <pc:sldMk cId="4239666177" sldId="330"/>
        </pc:sldMkLst>
        <pc:spChg chg="mod">
          <ac:chgData name="Natascha Wyss" userId="8182dafe-ea74-4704-905e-cead3970e23c" providerId="ADAL" clId="{5DD615D9-54E8-4469-B413-F70737654B57}" dt="2018-05-04T06:31:39.582" v="631" actId="20577"/>
          <ac:spMkLst>
            <pc:docMk/>
            <pc:sldMk cId="4239666177" sldId="330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27:58.812" v="537" actId="20577"/>
          <ac:spMkLst>
            <pc:docMk/>
            <pc:sldMk cId="4239666177" sldId="330"/>
            <ac:spMk id="12" creationId="{52D341F3-0275-4320-BCB0-CB00A0BBA502}"/>
          </ac:spMkLst>
        </pc:spChg>
      </pc:sldChg>
      <pc:sldChg chg="modSp">
        <pc:chgData name="Natascha Wyss" userId="8182dafe-ea74-4704-905e-cead3970e23c" providerId="ADAL" clId="{5DD615D9-54E8-4469-B413-F70737654B57}" dt="2018-05-04T06:34:57.660" v="665" actId="20577"/>
        <pc:sldMkLst>
          <pc:docMk/>
          <pc:sldMk cId="3217305920" sldId="331"/>
        </pc:sldMkLst>
        <pc:spChg chg="mod">
          <ac:chgData name="Natascha Wyss" userId="8182dafe-ea74-4704-905e-cead3970e23c" providerId="ADAL" clId="{5DD615D9-54E8-4469-B413-F70737654B57}" dt="2018-05-04T06:34:57.660" v="665" actId="20577"/>
          <ac:spMkLst>
            <pc:docMk/>
            <pc:sldMk cId="3217305920" sldId="331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31:50.861" v="647" actId="20577"/>
          <ac:spMkLst>
            <pc:docMk/>
            <pc:sldMk cId="3217305920" sldId="331"/>
            <ac:spMk id="12" creationId="{9EE59D9C-B507-40D5-88CB-36F9386FD1DB}"/>
          </ac:spMkLst>
        </pc:spChg>
      </pc:sldChg>
      <pc:sldChg chg="modSp">
        <pc:chgData name="Natascha Wyss" userId="8182dafe-ea74-4704-905e-cead3970e23c" providerId="ADAL" clId="{5DD615D9-54E8-4469-B413-F70737654B57}" dt="2018-05-04T06:36:36.493" v="735" actId="20577"/>
        <pc:sldMkLst>
          <pc:docMk/>
          <pc:sldMk cId="3663969236" sldId="332"/>
        </pc:sldMkLst>
        <pc:spChg chg="mod">
          <ac:chgData name="Natascha Wyss" userId="8182dafe-ea74-4704-905e-cead3970e23c" providerId="ADAL" clId="{5DD615D9-54E8-4469-B413-F70737654B57}" dt="2018-05-04T06:36:36.493" v="735" actId="20577"/>
          <ac:spMkLst>
            <pc:docMk/>
            <pc:sldMk cId="3663969236" sldId="332"/>
            <ac:spMk id="3" creationId="{49E31885-898E-49B0-B166-663BB87239A3}"/>
          </ac:spMkLst>
        </pc:spChg>
      </pc:sldChg>
      <pc:sldChg chg="modSp">
        <pc:chgData name="Natascha Wyss" userId="8182dafe-ea74-4704-905e-cead3970e23c" providerId="ADAL" clId="{5DD615D9-54E8-4469-B413-F70737654B57}" dt="2018-05-04T06:42:47.996" v="769" actId="5793"/>
        <pc:sldMkLst>
          <pc:docMk/>
          <pc:sldMk cId="3008620670" sldId="334"/>
        </pc:sldMkLst>
        <pc:spChg chg="mod">
          <ac:chgData name="Natascha Wyss" userId="8182dafe-ea74-4704-905e-cead3970e23c" providerId="ADAL" clId="{5DD615D9-54E8-4469-B413-F70737654B57}" dt="2018-05-04T06:42:47.996" v="769" actId="5793"/>
          <ac:spMkLst>
            <pc:docMk/>
            <pc:sldMk cId="3008620670" sldId="334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06:36:44.821" v="746" actId="20577"/>
          <ac:spMkLst>
            <pc:docMk/>
            <pc:sldMk cId="3008620670" sldId="334"/>
            <ac:spMk id="12" creationId="{40573B14-B286-4427-B742-6541FEF67140}"/>
          </ac:spMkLst>
        </pc:spChg>
      </pc:sldChg>
      <pc:sldChg chg="addSp delSp modSp">
        <pc:chgData name="Natascha Wyss" userId="8182dafe-ea74-4704-905e-cead3970e23c" providerId="ADAL" clId="{5DD615D9-54E8-4469-B413-F70737654B57}" dt="2018-06-04T06:53:49.117" v="2217" actId="20577"/>
        <pc:sldMkLst>
          <pc:docMk/>
          <pc:sldMk cId="2938729306" sldId="335"/>
        </pc:sldMkLst>
        <pc:spChg chg="mod">
          <ac:chgData name="Natascha Wyss" userId="8182dafe-ea74-4704-905e-cead3970e23c" providerId="ADAL" clId="{5DD615D9-54E8-4469-B413-F70737654B57}" dt="2018-06-04T06:53:49.117" v="2217" actId="20577"/>
          <ac:spMkLst>
            <pc:docMk/>
            <pc:sldMk cId="2938729306" sldId="335"/>
            <ac:spMk id="3" creationId="{49E31885-898E-49B0-B166-663BB87239A3}"/>
          </ac:spMkLst>
        </pc:spChg>
        <pc:graphicFrameChg chg="add del mod">
          <ac:chgData name="Natascha Wyss" userId="8182dafe-ea74-4704-905e-cead3970e23c" providerId="ADAL" clId="{5DD615D9-54E8-4469-B413-F70737654B57}" dt="2018-05-04T12:52:38.023" v="1540" actId="1036"/>
          <ac:graphicFrameMkLst>
            <pc:docMk/>
            <pc:sldMk cId="2938729306" sldId="335"/>
            <ac:graphicFrameMk id="5" creationId="{A6D3D465-DC44-4192-A72B-9E8C97322E0E}"/>
          </ac:graphicFrameMkLst>
        </pc:graphicFrameChg>
        <pc:picChg chg="add mod">
          <ac:chgData name="Natascha Wyss" userId="8182dafe-ea74-4704-905e-cead3970e23c" providerId="ADAL" clId="{5DD615D9-54E8-4469-B413-F70737654B57}" dt="2018-05-11T11:52:40.448" v="1832" actId="1037"/>
          <ac:picMkLst>
            <pc:docMk/>
            <pc:sldMk cId="2938729306" sldId="335"/>
            <ac:picMk id="2" creationId="{C1C0F19C-1C33-4EBD-BAA3-D422A51FA970}"/>
          </ac:picMkLst>
        </pc:picChg>
        <pc:picChg chg="add del mod">
          <ac:chgData name="Natascha Wyss" userId="8182dafe-ea74-4704-905e-cead3970e23c" providerId="ADAL" clId="{5DD615D9-54E8-4469-B413-F70737654B57}" dt="2018-05-04T12:51:55.971" v="1536" actId="478"/>
          <ac:picMkLst>
            <pc:docMk/>
            <pc:sldMk cId="2938729306" sldId="335"/>
            <ac:picMk id="2" creationId="{50B2BA02-8376-4F02-A2BE-E59EC49557B1}"/>
          </ac:picMkLst>
        </pc:picChg>
        <pc:picChg chg="add del mod">
          <ac:chgData name="Natascha Wyss" userId="8182dafe-ea74-4704-905e-cead3970e23c" providerId="ADAL" clId="{5DD615D9-54E8-4469-B413-F70737654B57}" dt="2018-05-11T11:51:56.274" v="1796" actId="478"/>
          <ac:picMkLst>
            <pc:docMk/>
            <pc:sldMk cId="2938729306" sldId="335"/>
            <ac:picMk id="6" creationId="{5C22AC16-8F6F-45F7-96D1-772B8B12A2FC}"/>
          </ac:picMkLst>
        </pc:picChg>
      </pc:sldChg>
      <pc:sldChg chg="modSp">
        <pc:chgData name="Natascha Wyss" userId="8182dafe-ea74-4704-905e-cead3970e23c" providerId="ADAL" clId="{5DD615D9-54E8-4469-B413-F70737654B57}" dt="2018-05-04T12:05:15.961" v="1532" actId="1076"/>
        <pc:sldMkLst>
          <pc:docMk/>
          <pc:sldMk cId="2982165426" sldId="336"/>
        </pc:sldMkLst>
        <pc:spChg chg="mod">
          <ac:chgData name="Natascha Wyss" userId="8182dafe-ea74-4704-905e-cead3970e23c" providerId="ADAL" clId="{5DD615D9-54E8-4469-B413-F70737654B57}" dt="2018-05-04T12:05:00.987" v="1530" actId="20577"/>
          <ac:spMkLst>
            <pc:docMk/>
            <pc:sldMk cId="2982165426" sldId="336"/>
            <ac:spMk id="3" creationId="{49E31885-898E-49B0-B166-663BB87239A3}"/>
          </ac:spMkLst>
        </pc:spChg>
        <pc:spChg chg="mod">
          <ac:chgData name="Natascha Wyss" userId="8182dafe-ea74-4704-905e-cead3970e23c" providerId="ADAL" clId="{5DD615D9-54E8-4469-B413-F70737654B57}" dt="2018-05-04T12:05:15.961" v="1532" actId="1076"/>
          <ac:spMkLst>
            <pc:docMk/>
            <pc:sldMk cId="2982165426" sldId="336"/>
            <ac:spMk id="9" creationId="{260B2EAB-2EF4-44EC-B9F8-F8F011056C30}"/>
          </ac:spMkLst>
        </pc:spChg>
        <pc:spChg chg="mod">
          <ac:chgData name="Natascha Wyss" userId="8182dafe-ea74-4704-905e-cead3970e23c" providerId="ADAL" clId="{5DD615D9-54E8-4469-B413-F70737654B57}" dt="2018-05-04T06:47:27.689" v="802" actId="20577"/>
          <ac:spMkLst>
            <pc:docMk/>
            <pc:sldMk cId="2982165426" sldId="336"/>
            <ac:spMk id="15" creationId="{89510B8E-0CE9-4BCF-90F0-2F239BBE34E8}"/>
          </ac:spMkLst>
        </pc:spChg>
      </pc:sldChg>
      <pc:sldChg chg="modSp">
        <pc:chgData name="Natascha Wyss" userId="8182dafe-ea74-4704-905e-cead3970e23c" providerId="ADAL" clId="{5DD615D9-54E8-4469-B413-F70737654B57}" dt="2018-05-11T11:55:26.333" v="2117" actId="20577"/>
        <pc:sldMkLst>
          <pc:docMk/>
          <pc:sldMk cId="2302607574" sldId="337"/>
        </pc:sldMkLst>
        <pc:spChg chg="mod">
          <ac:chgData name="Natascha Wyss" userId="8182dafe-ea74-4704-905e-cead3970e23c" providerId="ADAL" clId="{5DD615D9-54E8-4469-B413-F70737654B57}" dt="2018-05-11T11:55:26.333" v="2117" actId="20577"/>
          <ac:spMkLst>
            <pc:docMk/>
            <pc:sldMk cId="2302607574" sldId="337"/>
            <ac:spMk id="3" creationId="{7F636EF4-7123-41F1-91EE-A8781C0C04D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04T08:56:01.031" idx="4">
    <p:pos x="6847" y="5192"/>
    <p:text>Was hast Du hier mit den 2 Sätzen unten gemeint?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D8631-FB1A-4A5E-AD95-DFD8CB44B792}" type="doc">
      <dgm:prSet loTypeId="urn:microsoft.com/office/officeart/2005/8/layout/cycle1" loCatId="cycl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de-CH"/>
        </a:p>
      </dgm:t>
    </dgm:pt>
    <dgm:pt modelId="{1D98B873-305C-4B48-952A-C86182B2B5C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Handys versenden</a:t>
          </a:r>
        </a:p>
      </dgm:t>
    </dgm:pt>
    <dgm:pt modelId="{878ACF0E-E132-4EFD-B84F-1AA3A4962729}" type="parTrans" cxnId="{17E8EF3B-E3C6-414B-AEA8-33869400800F}">
      <dgm:prSet/>
      <dgm:spPr/>
      <dgm:t>
        <a:bodyPr/>
        <a:lstStyle/>
        <a:p>
          <a:endParaRPr lang="de-CH"/>
        </a:p>
      </dgm:t>
    </dgm:pt>
    <dgm:pt modelId="{420E83A3-19C1-443D-BD91-9B4886860C6A}" type="sibTrans" cxnId="{17E8EF3B-E3C6-414B-AEA8-33869400800F}">
      <dgm:prSet/>
      <dgm:spPr/>
      <dgm:t>
        <a:bodyPr/>
        <a:lstStyle/>
        <a:p>
          <a:endParaRPr lang="de-CH"/>
        </a:p>
      </dgm:t>
    </dgm:pt>
    <dgm:pt modelId="{CFFC1439-3DDF-40DC-A53B-A9686CFD672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Technische Prüfung</a:t>
          </a:r>
        </a:p>
      </dgm:t>
    </dgm:pt>
    <dgm:pt modelId="{835A16B4-DC94-43A2-B3E1-5BFFAC766ED9}" type="parTrans" cxnId="{52E7E846-5140-49EB-A8EB-E77012E8CF43}">
      <dgm:prSet/>
      <dgm:spPr/>
      <dgm:t>
        <a:bodyPr/>
        <a:lstStyle/>
        <a:p>
          <a:endParaRPr lang="de-CH"/>
        </a:p>
      </dgm:t>
    </dgm:pt>
    <dgm:pt modelId="{77762E18-4BAC-4E57-9134-98FE2878A4B1}" type="sibTrans" cxnId="{52E7E846-5140-49EB-A8EB-E77012E8CF43}">
      <dgm:prSet/>
      <dgm:spPr/>
      <dgm:t>
        <a:bodyPr/>
        <a:lstStyle/>
        <a:p>
          <a:endParaRPr lang="de-CH"/>
        </a:p>
      </dgm:t>
    </dgm:pt>
    <dgm:pt modelId="{6FF3A572-ECE5-41C2-A02E-AFD50FB1118C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Weiter verkaufen</a:t>
          </a:r>
        </a:p>
      </dgm:t>
    </dgm:pt>
    <dgm:pt modelId="{7D84B432-C240-4C90-97D9-13200C04F82C}" type="parTrans" cxnId="{EC873CAE-E11B-4704-8788-752AAF09A320}">
      <dgm:prSet/>
      <dgm:spPr/>
      <dgm:t>
        <a:bodyPr/>
        <a:lstStyle/>
        <a:p>
          <a:endParaRPr lang="de-CH"/>
        </a:p>
      </dgm:t>
    </dgm:pt>
    <dgm:pt modelId="{2E70CDD4-8241-42CA-A4F1-BD0ADE0E5988}" type="sibTrans" cxnId="{EC873CAE-E11B-4704-8788-752AAF09A320}">
      <dgm:prSet/>
      <dgm:spPr/>
      <dgm:t>
        <a:bodyPr/>
        <a:lstStyle/>
        <a:p>
          <a:endParaRPr lang="de-CH"/>
        </a:p>
      </dgm:t>
    </dgm:pt>
    <dgm:pt modelId="{5803B510-DD23-4A1A-98F0-CEE591270E1F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Ressourcen schonen</a:t>
          </a:r>
        </a:p>
      </dgm:t>
    </dgm:pt>
    <dgm:pt modelId="{26BB1F0F-F789-400C-93D7-9C1A2BEEFA85}" type="parTrans" cxnId="{FAD6DFEA-53B3-4FEE-8F64-9CD93386EE0E}">
      <dgm:prSet/>
      <dgm:spPr/>
      <dgm:t>
        <a:bodyPr/>
        <a:lstStyle/>
        <a:p>
          <a:endParaRPr lang="de-CH"/>
        </a:p>
      </dgm:t>
    </dgm:pt>
    <dgm:pt modelId="{F3793559-6138-47E4-BC2C-9BE4C1C482B0}" type="sibTrans" cxnId="{FAD6DFEA-53B3-4FEE-8F64-9CD93386EE0E}">
      <dgm:prSet/>
      <dgm:spPr/>
      <dgm:t>
        <a:bodyPr/>
        <a:lstStyle/>
        <a:p>
          <a:endParaRPr lang="de-CH"/>
        </a:p>
      </dgm:t>
    </dgm:pt>
    <dgm:pt modelId="{1D801B1C-7A17-4A6C-9735-1B2347E94E49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Projekt mine-ex unterstützen</a:t>
          </a:r>
        </a:p>
      </dgm:t>
    </dgm:pt>
    <dgm:pt modelId="{D4B282FA-213D-4A19-A7D2-876BFB726568}" type="parTrans" cxnId="{B4972704-8C42-4C8F-859D-6D7BEF7BDA5C}">
      <dgm:prSet/>
      <dgm:spPr/>
      <dgm:t>
        <a:bodyPr/>
        <a:lstStyle/>
        <a:p>
          <a:endParaRPr lang="de-CH"/>
        </a:p>
      </dgm:t>
    </dgm:pt>
    <dgm:pt modelId="{120434CB-5798-43F0-B62F-681CB1313978}" type="sibTrans" cxnId="{B4972704-8C42-4C8F-859D-6D7BEF7BDA5C}">
      <dgm:prSet/>
      <dgm:spPr/>
      <dgm:t>
        <a:bodyPr/>
        <a:lstStyle/>
        <a:p>
          <a:endParaRPr lang="de-CH"/>
        </a:p>
      </dgm:t>
    </dgm:pt>
    <dgm:pt modelId="{EE0EA1DC-3197-4CC8-B4CA-D1446C3579CB}">
      <dgm:prSet phldrT="[Text]" custT="1"/>
      <dgm:spPr/>
      <dgm:t>
        <a:bodyPr/>
        <a:lstStyle/>
        <a:p>
          <a:r>
            <a:rPr lang="de-CH" sz="14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Daten- </a:t>
          </a:r>
          <a:r>
            <a:rPr lang="de-CH" sz="1400" dirty="0" err="1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löschung</a:t>
          </a:r>
          <a:endParaRPr lang="de-CH" sz="1400" dirty="0">
            <a:solidFill>
              <a:srgbClr val="564F4C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322D34-FD67-4920-B48E-929392D75079}" type="parTrans" cxnId="{39306433-2432-458B-9F9F-4C3F9271F62A}">
      <dgm:prSet/>
      <dgm:spPr/>
      <dgm:t>
        <a:bodyPr/>
        <a:lstStyle/>
        <a:p>
          <a:endParaRPr lang="de-CH"/>
        </a:p>
      </dgm:t>
    </dgm:pt>
    <dgm:pt modelId="{2ADB3BA9-2928-441D-A403-A13F06129ABE}" type="sibTrans" cxnId="{39306433-2432-458B-9F9F-4C3F9271F62A}">
      <dgm:prSet/>
      <dgm:spPr/>
      <dgm:t>
        <a:bodyPr/>
        <a:lstStyle/>
        <a:p>
          <a:endParaRPr lang="de-CH"/>
        </a:p>
      </dgm:t>
    </dgm:pt>
    <dgm:pt modelId="{511E22B6-C80E-4BED-A536-44B42E95D3A1}" type="pres">
      <dgm:prSet presAssocID="{420D8631-FB1A-4A5E-AD95-DFD8CB44B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F00FF0B-4FC4-4655-81C1-85274E145CD7}" type="pres">
      <dgm:prSet presAssocID="{1D98B873-305C-4B48-952A-C86182B2B5CC}" presName="dummy" presStyleCnt="0"/>
      <dgm:spPr/>
    </dgm:pt>
    <dgm:pt modelId="{C5B416D6-3176-4CF8-B629-0A74DC482FA0}" type="pres">
      <dgm:prSet presAssocID="{1D98B873-305C-4B48-952A-C86182B2B5CC}" presName="node" presStyleLbl="revTx" presStyleIdx="0" presStyleCnt="6" custScaleX="1086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C56342-90B7-46FB-B0E9-0514C175722B}" type="pres">
      <dgm:prSet presAssocID="{420E83A3-19C1-443D-BD91-9B4886860C6A}" presName="sibTrans" presStyleLbl="node1" presStyleIdx="0" presStyleCnt="6"/>
      <dgm:spPr/>
      <dgm:t>
        <a:bodyPr/>
        <a:lstStyle/>
        <a:p>
          <a:endParaRPr lang="de-DE"/>
        </a:p>
      </dgm:t>
    </dgm:pt>
    <dgm:pt modelId="{5261CC67-DE63-44F3-B0BC-FCF22CFCD0E7}" type="pres">
      <dgm:prSet presAssocID="{EE0EA1DC-3197-4CC8-B4CA-D1446C3579CB}" presName="dummy" presStyleCnt="0"/>
      <dgm:spPr/>
    </dgm:pt>
    <dgm:pt modelId="{81B37836-EC1D-4D66-B28C-CDCFE9167BB6}" type="pres">
      <dgm:prSet presAssocID="{EE0EA1DC-3197-4CC8-B4CA-D1446C3579C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DC940A-13A9-4897-B89B-F2F6A65592AF}" type="pres">
      <dgm:prSet presAssocID="{2ADB3BA9-2928-441D-A403-A13F06129ABE}" presName="sibTrans" presStyleLbl="node1" presStyleIdx="1" presStyleCnt="6"/>
      <dgm:spPr/>
      <dgm:t>
        <a:bodyPr/>
        <a:lstStyle/>
        <a:p>
          <a:endParaRPr lang="de-DE"/>
        </a:p>
      </dgm:t>
    </dgm:pt>
    <dgm:pt modelId="{FC5E2655-AA47-4B21-86FE-3ED9DB9E1D0B}" type="pres">
      <dgm:prSet presAssocID="{CFFC1439-3DDF-40DC-A53B-A9686CFD672C}" presName="dummy" presStyleCnt="0"/>
      <dgm:spPr/>
    </dgm:pt>
    <dgm:pt modelId="{0893E580-81DF-4942-B17B-0A25553AD1BB}" type="pres">
      <dgm:prSet presAssocID="{CFFC1439-3DDF-40DC-A53B-A9686CFD672C}" presName="node" presStyleLbl="revTx" presStyleIdx="2" presStyleCnt="6" custScaleX="1376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D122F4-BD7C-492D-B426-15D3DD894604}" type="pres">
      <dgm:prSet presAssocID="{77762E18-4BAC-4E57-9134-98FE2878A4B1}" presName="sibTrans" presStyleLbl="node1" presStyleIdx="2" presStyleCnt="6"/>
      <dgm:spPr/>
      <dgm:t>
        <a:bodyPr/>
        <a:lstStyle/>
        <a:p>
          <a:endParaRPr lang="de-DE"/>
        </a:p>
      </dgm:t>
    </dgm:pt>
    <dgm:pt modelId="{10D24179-60E4-44D3-BDED-225383062D78}" type="pres">
      <dgm:prSet presAssocID="{6FF3A572-ECE5-41C2-A02E-AFD50FB1118C}" presName="dummy" presStyleCnt="0"/>
      <dgm:spPr/>
    </dgm:pt>
    <dgm:pt modelId="{7BE05D17-D60F-4ABC-9E9F-C78B69A022DB}" type="pres">
      <dgm:prSet presAssocID="{6FF3A572-ECE5-41C2-A02E-AFD50FB1118C}" presName="node" presStyleLbl="revTx" presStyleIdx="3" presStyleCnt="6" custScaleX="131549" custRadScaleRad="97449" custRadScaleInc="95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638B84-610F-468F-9915-4A4F4D69B26E}" type="pres">
      <dgm:prSet presAssocID="{2E70CDD4-8241-42CA-A4F1-BD0ADE0E5988}" presName="sibTrans" presStyleLbl="node1" presStyleIdx="3" presStyleCnt="6"/>
      <dgm:spPr/>
      <dgm:t>
        <a:bodyPr/>
        <a:lstStyle/>
        <a:p>
          <a:endParaRPr lang="de-DE"/>
        </a:p>
      </dgm:t>
    </dgm:pt>
    <dgm:pt modelId="{EA4A006E-265F-474A-AA4D-39F4C0EDC098}" type="pres">
      <dgm:prSet presAssocID="{5803B510-DD23-4A1A-98F0-CEE591270E1F}" presName="dummy" presStyleCnt="0"/>
      <dgm:spPr/>
    </dgm:pt>
    <dgm:pt modelId="{A5730A23-AAEA-4CCC-B4B4-5EC4067545F4}" type="pres">
      <dgm:prSet presAssocID="{5803B510-DD23-4A1A-98F0-CEE591270E1F}" presName="node" presStyleLbl="revTx" presStyleIdx="4" presStyleCnt="6" custScaleX="137100" custScaleY="943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779810-F745-4396-97EA-FC21F66B8571}" type="pres">
      <dgm:prSet presAssocID="{F3793559-6138-47E4-BC2C-9BE4C1C482B0}" presName="sibTrans" presStyleLbl="node1" presStyleIdx="4" presStyleCnt="6"/>
      <dgm:spPr/>
      <dgm:t>
        <a:bodyPr/>
        <a:lstStyle/>
        <a:p>
          <a:endParaRPr lang="de-DE"/>
        </a:p>
      </dgm:t>
    </dgm:pt>
    <dgm:pt modelId="{06DACDE5-FBC5-4F9F-84AC-AF72D6985585}" type="pres">
      <dgm:prSet presAssocID="{1D801B1C-7A17-4A6C-9735-1B2347E94E49}" presName="dummy" presStyleCnt="0"/>
      <dgm:spPr/>
    </dgm:pt>
    <dgm:pt modelId="{2723EF54-63C7-4553-96AB-5B0A5D3E6452}" type="pres">
      <dgm:prSet presAssocID="{1D801B1C-7A17-4A6C-9735-1B2347E94E49}" presName="node" presStyleLbl="revTx" presStyleIdx="5" presStyleCnt="6" custScaleX="163662" custScaleY="90035" custRadScaleRad="100376" custRadScaleInc="-75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C8E077-25A3-439E-AB2A-D091545AF9F0}" type="pres">
      <dgm:prSet presAssocID="{120434CB-5798-43F0-B62F-681CB1313978}" presName="sibTrans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52E7E846-5140-49EB-A8EB-E77012E8CF43}" srcId="{420D8631-FB1A-4A5E-AD95-DFD8CB44B792}" destId="{CFFC1439-3DDF-40DC-A53B-A9686CFD672C}" srcOrd="2" destOrd="0" parTransId="{835A16B4-DC94-43A2-B3E1-5BFFAC766ED9}" sibTransId="{77762E18-4BAC-4E57-9134-98FE2878A4B1}"/>
    <dgm:cxn modelId="{1AA6C6C9-64D5-4A02-A4F7-437E35C2D07F}" type="presOf" srcId="{2E70CDD4-8241-42CA-A4F1-BD0ADE0E5988}" destId="{F7638B84-610F-468F-9915-4A4F4D69B26E}" srcOrd="0" destOrd="0" presId="urn:microsoft.com/office/officeart/2005/8/layout/cycle1"/>
    <dgm:cxn modelId="{0C2FC560-1C9E-4916-96CA-ECAAEE20ACAE}" type="presOf" srcId="{6FF3A572-ECE5-41C2-A02E-AFD50FB1118C}" destId="{7BE05D17-D60F-4ABC-9E9F-C78B69A022DB}" srcOrd="0" destOrd="0" presId="urn:microsoft.com/office/officeart/2005/8/layout/cycle1"/>
    <dgm:cxn modelId="{7A73000B-6D0A-4E2A-B80F-62486E502BBB}" type="presOf" srcId="{1D98B873-305C-4B48-952A-C86182B2B5CC}" destId="{C5B416D6-3176-4CF8-B629-0A74DC482FA0}" srcOrd="0" destOrd="0" presId="urn:microsoft.com/office/officeart/2005/8/layout/cycle1"/>
    <dgm:cxn modelId="{39306433-2432-458B-9F9F-4C3F9271F62A}" srcId="{420D8631-FB1A-4A5E-AD95-DFD8CB44B792}" destId="{EE0EA1DC-3197-4CC8-B4CA-D1446C3579CB}" srcOrd="1" destOrd="0" parTransId="{12322D34-FD67-4920-B48E-929392D75079}" sibTransId="{2ADB3BA9-2928-441D-A403-A13F06129ABE}"/>
    <dgm:cxn modelId="{E4110D26-E795-4505-A421-F46D90A19F1E}" type="presOf" srcId="{120434CB-5798-43F0-B62F-681CB1313978}" destId="{2EC8E077-25A3-439E-AB2A-D091545AF9F0}" srcOrd="0" destOrd="0" presId="urn:microsoft.com/office/officeart/2005/8/layout/cycle1"/>
    <dgm:cxn modelId="{FAD6DFEA-53B3-4FEE-8F64-9CD93386EE0E}" srcId="{420D8631-FB1A-4A5E-AD95-DFD8CB44B792}" destId="{5803B510-DD23-4A1A-98F0-CEE591270E1F}" srcOrd="4" destOrd="0" parTransId="{26BB1F0F-F789-400C-93D7-9C1A2BEEFA85}" sibTransId="{F3793559-6138-47E4-BC2C-9BE4C1C482B0}"/>
    <dgm:cxn modelId="{17E8EF3B-E3C6-414B-AEA8-33869400800F}" srcId="{420D8631-FB1A-4A5E-AD95-DFD8CB44B792}" destId="{1D98B873-305C-4B48-952A-C86182B2B5CC}" srcOrd="0" destOrd="0" parTransId="{878ACF0E-E132-4EFD-B84F-1AA3A4962729}" sibTransId="{420E83A3-19C1-443D-BD91-9B4886860C6A}"/>
    <dgm:cxn modelId="{D2824246-DE88-46FA-B103-B428C5DDD35E}" type="presOf" srcId="{420D8631-FB1A-4A5E-AD95-DFD8CB44B792}" destId="{511E22B6-C80E-4BED-A536-44B42E95D3A1}" srcOrd="0" destOrd="0" presId="urn:microsoft.com/office/officeart/2005/8/layout/cycle1"/>
    <dgm:cxn modelId="{BD3314D5-1526-4058-B707-6AD799CA1484}" type="presOf" srcId="{5803B510-DD23-4A1A-98F0-CEE591270E1F}" destId="{A5730A23-AAEA-4CCC-B4B4-5EC4067545F4}" srcOrd="0" destOrd="0" presId="urn:microsoft.com/office/officeart/2005/8/layout/cycle1"/>
    <dgm:cxn modelId="{855F3FC2-21F1-4032-803B-F47921AEEBC3}" type="presOf" srcId="{420E83A3-19C1-443D-BD91-9B4886860C6A}" destId="{4BC56342-90B7-46FB-B0E9-0514C175722B}" srcOrd="0" destOrd="0" presId="urn:microsoft.com/office/officeart/2005/8/layout/cycle1"/>
    <dgm:cxn modelId="{C8C6AFC7-A06E-47ED-BD7E-0EA107345CC1}" type="presOf" srcId="{F3793559-6138-47E4-BC2C-9BE4C1C482B0}" destId="{64779810-F745-4396-97EA-FC21F66B8571}" srcOrd="0" destOrd="0" presId="urn:microsoft.com/office/officeart/2005/8/layout/cycle1"/>
    <dgm:cxn modelId="{A7C44BAE-14D1-4531-899D-0DB00A1F56F8}" type="presOf" srcId="{CFFC1439-3DDF-40DC-A53B-A9686CFD672C}" destId="{0893E580-81DF-4942-B17B-0A25553AD1BB}" srcOrd="0" destOrd="0" presId="urn:microsoft.com/office/officeart/2005/8/layout/cycle1"/>
    <dgm:cxn modelId="{E7EDDF59-5A40-4702-87FB-3267D71180C0}" type="presOf" srcId="{77762E18-4BAC-4E57-9134-98FE2878A4B1}" destId="{CAD122F4-BD7C-492D-B426-15D3DD894604}" srcOrd="0" destOrd="0" presId="urn:microsoft.com/office/officeart/2005/8/layout/cycle1"/>
    <dgm:cxn modelId="{6B96414C-B013-49B8-89E3-619941575533}" type="presOf" srcId="{1D801B1C-7A17-4A6C-9735-1B2347E94E49}" destId="{2723EF54-63C7-4553-96AB-5B0A5D3E6452}" srcOrd="0" destOrd="0" presId="urn:microsoft.com/office/officeart/2005/8/layout/cycle1"/>
    <dgm:cxn modelId="{B4972704-8C42-4C8F-859D-6D7BEF7BDA5C}" srcId="{420D8631-FB1A-4A5E-AD95-DFD8CB44B792}" destId="{1D801B1C-7A17-4A6C-9735-1B2347E94E49}" srcOrd="5" destOrd="0" parTransId="{D4B282FA-213D-4A19-A7D2-876BFB726568}" sibTransId="{120434CB-5798-43F0-B62F-681CB1313978}"/>
    <dgm:cxn modelId="{9BC944B4-9B48-434A-8E61-D1BA2D187F72}" type="presOf" srcId="{EE0EA1DC-3197-4CC8-B4CA-D1446C3579CB}" destId="{81B37836-EC1D-4D66-B28C-CDCFE9167BB6}" srcOrd="0" destOrd="0" presId="urn:microsoft.com/office/officeart/2005/8/layout/cycle1"/>
    <dgm:cxn modelId="{EC873CAE-E11B-4704-8788-752AAF09A320}" srcId="{420D8631-FB1A-4A5E-AD95-DFD8CB44B792}" destId="{6FF3A572-ECE5-41C2-A02E-AFD50FB1118C}" srcOrd="3" destOrd="0" parTransId="{7D84B432-C240-4C90-97D9-13200C04F82C}" sibTransId="{2E70CDD4-8241-42CA-A4F1-BD0ADE0E5988}"/>
    <dgm:cxn modelId="{47EF5047-11FE-435E-82FD-3F7B028EFF4D}" type="presOf" srcId="{2ADB3BA9-2928-441D-A403-A13F06129ABE}" destId="{E6DC940A-13A9-4897-B89B-F2F6A65592AF}" srcOrd="0" destOrd="0" presId="urn:microsoft.com/office/officeart/2005/8/layout/cycle1"/>
    <dgm:cxn modelId="{45BB4C14-36CE-4019-941E-35061B64F279}" type="presParOf" srcId="{511E22B6-C80E-4BED-A536-44B42E95D3A1}" destId="{AF00FF0B-4FC4-4655-81C1-85274E145CD7}" srcOrd="0" destOrd="0" presId="urn:microsoft.com/office/officeart/2005/8/layout/cycle1"/>
    <dgm:cxn modelId="{F1CFFF6D-9055-4D48-94E4-1E082A42BB78}" type="presParOf" srcId="{511E22B6-C80E-4BED-A536-44B42E95D3A1}" destId="{C5B416D6-3176-4CF8-B629-0A74DC482FA0}" srcOrd="1" destOrd="0" presId="urn:microsoft.com/office/officeart/2005/8/layout/cycle1"/>
    <dgm:cxn modelId="{83F4157F-1B2D-45EB-AB37-307AC08A9702}" type="presParOf" srcId="{511E22B6-C80E-4BED-A536-44B42E95D3A1}" destId="{4BC56342-90B7-46FB-B0E9-0514C175722B}" srcOrd="2" destOrd="0" presId="urn:microsoft.com/office/officeart/2005/8/layout/cycle1"/>
    <dgm:cxn modelId="{637FD797-2163-4117-ADDC-D361F717E7E8}" type="presParOf" srcId="{511E22B6-C80E-4BED-A536-44B42E95D3A1}" destId="{5261CC67-DE63-44F3-B0BC-FCF22CFCD0E7}" srcOrd="3" destOrd="0" presId="urn:microsoft.com/office/officeart/2005/8/layout/cycle1"/>
    <dgm:cxn modelId="{C874976F-AD24-4ECB-9D3B-7205BDE7EBF5}" type="presParOf" srcId="{511E22B6-C80E-4BED-A536-44B42E95D3A1}" destId="{81B37836-EC1D-4D66-B28C-CDCFE9167BB6}" srcOrd="4" destOrd="0" presId="urn:microsoft.com/office/officeart/2005/8/layout/cycle1"/>
    <dgm:cxn modelId="{34927430-283E-4FA7-ACEA-33932A776C77}" type="presParOf" srcId="{511E22B6-C80E-4BED-A536-44B42E95D3A1}" destId="{E6DC940A-13A9-4897-B89B-F2F6A65592AF}" srcOrd="5" destOrd="0" presId="urn:microsoft.com/office/officeart/2005/8/layout/cycle1"/>
    <dgm:cxn modelId="{B66DB5BF-BCC8-4C7E-B923-DE66422CCED5}" type="presParOf" srcId="{511E22B6-C80E-4BED-A536-44B42E95D3A1}" destId="{FC5E2655-AA47-4B21-86FE-3ED9DB9E1D0B}" srcOrd="6" destOrd="0" presId="urn:microsoft.com/office/officeart/2005/8/layout/cycle1"/>
    <dgm:cxn modelId="{E77AF522-2903-4677-9268-0D5CFE6D1F61}" type="presParOf" srcId="{511E22B6-C80E-4BED-A536-44B42E95D3A1}" destId="{0893E580-81DF-4942-B17B-0A25553AD1BB}" srcOrd="7" destOrd="0" presId="urn:microsoft.com/office/officeart/2005/8/layout/cycle1"/>
    <dgm:cxn modelId="{E9BD4438-B950-454D-AF00-8F9B67C20B64}" type="presParOf" srcId="{511E22B6-C80E-4BED-A536-44B42E95D3A1}" destId="{CAD122F4-BD7C-492D-B426-15D3DD894604}" srcOrd="8" destOrd="0" presId="urn:microsoft.com/office/officeart/2005/8/layout/cycle1"/>
    <dgm:cxn modelId="{1CCB57B7-4CAD-4314-BABB-C31E1A2C5493}" type="presParOf" srcId="{511E22B6-C80E-4BED-A536-44B42E95D3A1}" destId="{10D24179-60E4-44D3-BDED-225383062D78}" srcOrd="9" destOrd="0" presId="urn:microsoft.com/office/officeart/2005/8/layout/cycle1"/>
    <dgm:cxn modelId="{B052E779-450F-4DDC-AFC6-06948037CD0E}" type="presParOf" srcId="{511E22B6-C80E-4BED-A536-44B42E95D3A1}" destId="{7BE05D17-D60F-4ABC-9E9F-C78B69A022DB}" srcOrd="10" destOrd="0" presId="urn:microsoft.com/office/officeart/2005/8/layout/cycle1"/>
    <dgm:cxn modelId="{20A4B537-5AAD-4D77-910F-97477A7F48A6}" type="presParOf" srcId="{511E22B6-C80E-4BED-A536-44B42E95D3A1}" destId="{F7638B84-610F-468F-9915-4A4F4D69B26E}" srcOrd="11" destOrd="0" presId="urn:microsoft.com/office/officeart/2005/8/layout/cycle1"/>
    <dgm:cxn modelId="{C5DC8EA2-EC86-4288-83C1-1B1024CE4ED4}" type="presParOf" srcId="{511E22B6-C80E-4BED-A536-44B42E95D3A1}" destId="{EA4A006E-265F-474A-AA4D-39F4C0EDC098}" srcOrd="12" destOrd="0" presId="urn:microsoft.com/office/officeart/2005/8/layout/cycle1"/>
    <dgm:cxn modelId="{CC25E65C-DBBA-4DE7-A091-1BAA88306638}" type="presParOf" srcId="{511E22B6-C80E-4BED-A536-44B42E95D3A1}" destId="{A5730A23-AAEA-4CCC-B4B4-5EC4067545F4}" srcOrd="13" destOrd="0" presId="urn:microsoft.com/office/officeart/2005/8/layout/cycle1"/>
    <dgm:cxn modelId="{88187363-4721-41F2-AFF2-F2260099EE32}" type="presParOf" srcId="{511E22B6-C80E-4BED-A536-44B42E95D3A1}" destId="{64779810-F745-4396-97EA-FC21F66B8571}" srcOrd="14" destOrd="0" presId="urn:microsoft.com/office/officeart/2005/8/layout/cycle1"/>
    <dgm:cxn modelId="{58DFB5E3-E7E0-4A21-8815-D24F96749188}" type="presParOf" srcId="{511E22B6-C80E-4BED-A536-44B42E95D3A1}" destId="{06DACDE5-FBC5-4F9F-84AC-AF72D6985585}" srcOrd="15" destOrd="0" presId="urn:microsoft.com/office/officeart/2005/8/layout/cycle1"/>
    <dgm:cxn modelId="{992F56F1-9BBF-4200-8C74-12223567F469}" type="presParOf" srcId="{511E22B6-C80E-4BED-A536-44B42E95D3A1}" destId="{2723EF54-63C7-4553-96AB-5B0A5D3E6452}" srcOrd="16" destOrd="0" presId="urn:microsoft.com/office/officeart/2005/8/layout/cycle1"/>
    <dgm:cxn modelId="{8922E916-16D5-403B-A4B2-9310B26484E2}" type="presParOf" srcId="{511E22B6-C80E-4BED-A536-44B42E95D3A1}" destId="{2EC8E077-25A3-439E-AB2A-D091545AF9F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2C4D1-F998-4AB3-9EDE-E4EA5CBA06EE}" type="doc">
      <dgm:prSet loTypeId="urn:microsoft.com/office/officeart/2005/8/layout/default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3925251-1429-4AE6-9A4C-F32ED0BD7ACD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 Handys sammeln</a:t>
          </a:r>
        </a:p>
      </dgm:t>
    </dgm:pt>
    <dgm:pt modelId="{CBFE5D58-389D-4E2C-8D38-A56F8A92F123}" type="parTrans" cxnId="{9023B5CF-E7F0-46E7-8242-E746C1866460}">
      <dgm:prSet/>
      <dgm:spPr/>
      <dgm:t>
        <a:bodyPr/>
        <a:lstStyle/>
        <a:p>
          <a:endParaRPr lang="en-US" sz="2000" b="0"/>
        </a:p>
      </dgm:t>
    </dgm:pt>
    <dgm:pt modelId="{840A3AE0-55CF-4300-A9C1-3367CC0ACCC0}" type="sibTrans" cxnId="{9023B5CF-E7F0-46E7-8242-E746C1866460}">
      <dgm:prSet/>
      <dgm:spPr/>
      <dgm:t>
        <a:bodyPr/>
        <a:lstStyle/>
        <a:p>
          <a:endParaRPr lang="en-US" sz="2000" b="0"/>
        </a:p>
      </dgm:t>
    </dgm:pt>
    <dgm:pt modelId="{12665224-141E-4739-A142-86DF8A4B9342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2. Handys versenden</a:t>
          </a:r>
        </a:p>
      </dgm:t>
    </dgm:pt>
    <dgm:pt modelId="{6AFCD6E1-697A-4213-B37F-049D82A9FD77}" type="parTrans" cxnId="{648DBFA2-5EBF-4838-B5AF-C069D24AF504}">
      <dgm:prSet/>
      <dgm:spPr/>
      <dgm:t>
        <a:bodyPr/>
        <a:lstStyle/>
        <a:p>
          <a:endParaRPr lang="en-US" sz="2000" b="0"/>
        </a:p>
      </dgm:t>
    </dgm:pt>
    <dgm:pt modelId="{974BDAEC-F7EC-4EF7-ABE7-B60CD40BA750}" type="sibTrans" cxnId="{648DBFA2-5EBF-4838-B5AF-C069D24AF504}">
      <dgm:prSet/>
      <dgm:spPr/>
      <dgm:t>
        <a:bodyPr/>
        <a:lstStyle/>
        <a:p>
          <a:endParaRPr lang="en-US" sz="2000" b="0"/>
        </a:p>
      </dgm:t>
    </dgm:pt>
    <dgm:pt modelId="{761D4688-BEF0-4D27-AAA5-F138D1FA5252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US" sz="1800" b="0" dirty="0" err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Datenlöschung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6AB95D6-0414-45BF-8F3D-FC018F813907}" type="parTrans" cxnId="{B2858042-8124-481A-848D-08D08B5F9EE2}">
      <dgm:prSet/>
      <dgm:spPr/>
      <dgm:t>
        <a:bodyPr/>
        <a:lstStyle/>
        <a:p>
          <a:endParaRPr lang="en-US" sz="2000" b="0"/>
        </a:p>
      </dgm:t>
    </dgm:pt>
    <dgm:pt modelId="{E8B392ED-E3B7-4894-A34B-2EFFAE7712BD}" type="sibTrans" cxnId="{B2858042-8124-481A-848D-08D08B5F9EE2}">
      <dgm:prSet/>
      <dgm:spPr/>
      <dgm:t>
        <a:bodyPr/>
        <a:lstStyle/>
        <a:p>
          <a:endParaRPr lang="en-US" sz="2000" b="0"/>
        </a:p>
      </dgm:t>
    </dgm:pt>
    <dgm:pt modelId="{3D63D5E9-5B7B-4A6E-BCBF-E27A8505E58A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Technische Prüfung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4BE386-BB5E-4EB0-9844-5899AF083BB6}" type="parTrans" cxnId="{8021A24A-B3D4-4CC2-9524-6DC7107BDB60}">
      <dgm:prSet/>
      <dgm:spPr/>
      <dgm:t>
        <a:bodyPr/>
        <a:lstStyle/>
        <a:p>
          <a:endParaRPr lang="en-US" sz="2000" b="0"/>
        </a:p>
      </dgm:t>
    </dgm:pt>
    <dgm:pt modelId="{D62B5834-A3CF-4B0A-B1DD-BE4986F098E6}" type="sibTrans" cxnId="{8021A24A-B3D4-4CC2-9524-6DC7107BDB60}">
      <dgm:prSet/>
      <dgm:spPr/>
      <dgm:t>
        <a:bodyPr/>
        <a:lstStyle/>
        <a:p>
          <a:endParaRPr lang="en-US" sz="2000" b="0"/>
        </a:p>
      </dgm:t>
    </dgm:pt>
    <dgm:pt modelId="{E172D64E-90BE-4926-BD9B-B5CEB30D7FB4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5. Überweisung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D75090F-6269-4C4E-8C7E-5D83C538BD1F}" type="parTrans" cxnId="{E079A975-4EA1-49AD-8947-C1FFB584B403}">
      <dgm:prSet/>
      <dgm:spPr/>
      <dgm:t>
        <a:bodyPr/>
        <a:lstStyle/>
        <a:p>
          <a:endParaRPr lang="en-US" sz="2000" b="0"/>
        </a:p>
      </dgm:t>
    </dgm:pt>
    <dgm:pt modelId="{E249BEB2-2FDF-486B-8C99-2193276C45D3}" type="sibTrans" cxnId="{E079A975-4EA1-49AD-8947-C1FFB584B403}">
      <dgm:prSet/>
      <dgm:spPr/>
      <dgm:t>
        <a:bodyPr/>
        <a:lstStyle/>
        <a:p>
          <a:endParaRPr lang="en-US" sz="2000" b="0"/>
        </a:p>
      </dgm:t>
    </dgm:pt>
    <dgm:pt modelId="{DAFB2C82-5E5A-4FB7-B8AB-AB7CB26E520B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6. Auswertung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8430A8-E23C-4469-B9E0-DF251F484990}" type="parTrans" cxnId="{BE1DAC76-E6C8-47C7-88A5-BD8311BE602F}">
      <dgm:prSet/>
      <dgm:spPr/>
      <dgm:t>
        <a:bodyPr/>
        <a:lstStyle/>
        <a:p>
          <a:endParaRPr lang="en-US" sz="2000" b="0"/>
        </a:p>
      </dgm:t>
    </dgm:pt>
    <dgm:pt modelId="{ED2FD6FE-B5F5-4D9E-A248-BF600A8FDCF6}" type="sibTrans" cxnId="{BE1DAC76-E6C8-47C7-88A5-BD8311BE602F}">
      <dgm:prSet/>
      <dgm:spPr/>
      <dgm:t>
        <a:bodyPr/>
        <a:lstStyle/>
        <a:p>
          <a:endParaRPr lang="en-US" sz="2000" b="0"/>
        </a:p>
      </dgm:t>
    </dgm:pt>
    <dgm:pt modelId="{1C927AA9-DA20-45A3-BE1A-41FF9E60B34E}">
      <dgm:prSet custT="1"/>
      <dgm:spPr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CH" sz="1800" b="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7. Recycling oder Weiterverkauf</a:t>
          </a:r>
          <a:endParaRPr lang="en-US" sz="1800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D7F653-4D18-4831-9657-491EE44EA4A7}" type="parTrans" cxnId="{DFA10079-ABE1-446C-89F8-14C981389538}">
      <dgm:prSet/>
      <dgm:spPr/>
      <dgm:t>
        <a:bodyPr/>
        <a:lstStyle/>
        <a:p>
          <a:endParaRPr lang="en-US" sz="2000" b="0"/>
        </a:p>
      </dgm:t>
    </dgm:pt>
    <dgm:pt modelId="{58D4430E-019E-4465-BD38-563CFFCE43DF}" type="sibTrans" cxnId="{DFA10079-ABE1-446C-89F8-14C981389538}">
      <dgm:prSet/>
      <dgm:spPr/>
      <dgm:t>
        <a:bodyPr/>
        <a:lstStyle/>
        <a:p>
          <a:endParaRPr lang="en-US" sz="2000" b="0"/>
        </a:p>
      </dgm:t>
    </dgm:pt>
    <dgm:pt modelId="{AC5398CE-BFAA-46D9-93BC-DAD1067AAF38}" type="pres">
      <dgm:prSet presAssocID="{29E2C4D1-F998-4AB3-9EDE-E4EA5CBA06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1729E5A-3206-4A6F-B7FA-CB554B1ED6F4}" type="pres">
      <dgm:prSet presAssocID="{B3925251-1429-4AE6-9A4C-F32ED0BD7ACD}" presName="node" presStyleLbl="node1" presStyleIdx="0" presStyleCnt="7" custScaleX="135466" custScaleY="137092" custLinFactNeighborX="602" custLinFactNeighborY="7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4F1E4D-DA8F-4E55-BF2F-B757E57959FA}" type="pres">
      <dgm:prSet presAssocID="{840A3AE0-55CF-4300-A9C1-3367CC0ACCC0}" presName="sibTrans" presStyleCnt="0"/>
      <dgm:spPr/>
    </dgm:pt>
    <dgm:pt modelId="{698B8167-9D94-4B84-BB09-B8A4CCF416E5}" type="pres">
      <dgm:prSet presAssocID="{12665224-141E-4739-A142-86DF8A4B9342}" presName="node" presStyleLbl="node1" presStyleIdx="1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83ECED-3364-442B-87C1-8BF4CEE6A162}" type="pres">
      <dgm:prSet presAssocID="{974BDAEC-F7EC-4EF7-ABE7-B60CD40BA750}" presName="sibTrans" presStyleCnt="0"/>
      <dgm:spPr/>
    </dgm:pt>
    <dgm:pt modelId="{78783088-117E-4238-A107-C5339041FA2D}" type="pres">
      <dgm:prSet presAssocID="{761D4688-BEF0-4D27-AAA5-F138D1FA5252}" presName="node" presStyleLbl="node1" presStyleIdx="2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61D368-3C6D-4AA1-B8F4-C3E76A04D924}" type="pres">
      <dgm:prSet presAssocID="{E8B392ED-E3B7-4894-A34B-2EFFAE7712BD}" presName="sibTrans" presStyleCnt="0"/>
      <dgm:spPr/>
    </dgm:pt>
    <dgm:pt modelId="{10D2FD30-BC39-4B4C-B5A3-1D0B60DDB965}" type="pres">
      <dgm:prSet presAssocID="{3D63D5E9-5B7B-4A6E-BCBF-E27A8505E58A}" presName="node" presStyleLbl="node1" presStyleIdx="3" presStyleCnt="7" custScaleX="135466" custScaleY="1370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821CFB-9015-4736-8949-BF789E9DA6B4}" type="pres">
      <dgm:prSet presAssocID="{D62B5834-A3CF-4B0A-B1DD-BE4986F098E6}" presName="sibTrans" presStyleCnt="0"/>
      <dgm:spPr/>
    </dgm:pt>
    <dgm:pt modelId="{668345C9-95CA-4234-91C4-407DDFD5A080}" type="pres">
      <dgm:prSet presAssocID="{E172D64E-90BE-4926-BD9B-B5CEB30D7FB4}" presName="node" presStyleLbl="node1" presStyleIdx="4" presStyleCnt="7" custScaleX="135466" custScaleY="137092" custLinFactNeighborX="-1914" custLinFactNeighborY="34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09AE34-61F4-44E7-94F8-2FF578FAD373}" type="pres">
      <dgm:prSet presAssocID="{E249BEB2-2FDF-486B-8C99-2193276C45D3}" presName="sibTrans" presStyleCnt="0"/>
      <dgm:spPr/>
    </dgm:pt>
    <dgm:pt modelId="{58065231-D51A-4BDE-B83C-B90CB40B5658}" type="pres">
      <dgm:prSet presAssocID="{DAFB2C82-5E5A-4FB7-B8AB-AB7CB26E520B}" presName="node" presStyleLbl="node1" presStyleIdx="5" presStyleCnt="7" custScaleX="135466" custScaleY="137092" custLinFactNeighborY="34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F50F25-A474-408E-8C6D-0AA2590E887F}" type="pres">
      <dgm:prSet presAssocID="{ED2FD6FE-B5F5-4D9E-A248-BF600A8FDCF6}" presName="sibTrans" presStyleCnt="0"/>
      <dgm:spPr/>
    </dgm:pt>
    <dgm:pt modelId="{D33B49E5-4AE6-4E86-BA71-F5854CE6B18B}" type="pres">
      <dgm:prSet presAssocID="{1C927AA9-DA20-45A3-BE1A-41FF9E60B34E}" presName="node" presStyleLbl="node1" presStyleIdx="6" presStyleCnt="7" custScaleX="135466" custScaleY="137092" custLinFactNeighborX="2520" custLinFactNeighborY="346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1DAC76-E6C8-47C7-88A5-BD8311BE602F}" srcId="{29E2C4D1-F998-4AB3-9EDE-E4EA5CBA06EE}" destId="{DAFB2C82-5E5A-4FB7-B8AB-AB7CB26E520B}" srcOrd="5" destOrd="0" parTransId="{068430A8-E23C-4469-B9E0-DF251F484990}" sibTransId="{ED2FD6FE-B5F5-4D9E-A248-BF600A8FDCF6}"/>
    <dgm:cxn modelId="{C3B25E39-704F-4580-9E54-5BD896583C02}" type="presOf" srcId="{1C927AA9-DA20-45A3-BE1A-41FF9E60B34E}" destId="{D33B49E5-4AE6-4E86-BA71-F5854CE6B18B}" srcOrd="0" destOrd="0" presId="urn:microsoft.com/office/officeart/2005/8/layout/default"/>
    <dgm:cxn modelId="{7E5F4457-580C-4F1D-9547-E81699B8A234}" type="presOf" srcId="{29E2C4D1-F998-4AB3-9EDE-E4EA5CBA06EE}" destId="{AC5398CE-BFAA-46D9-93BC-DAD1067AAF38}" srcOrd="0" destOrd="0" presId="urn:microsoft.com/office/officeart/2005/8/layout/default"/>
    <dgm:cxn modelId="{DFA10079-ABE1-446C-89F8-14C981389538}" srcId="{29E2C4D1-F998-4AB3-9EDE-E4EA5CBA06EE}" destId="{1C927AA9-DA20-45A3-BE1A-41FF9E60B34E}" srcOrd="6" destOrd="0" parTransId="{37D7F653-4D18-4831-9657-491EE44EA4A7}" sibTransId="{58D4430E-019E-4465-BD38-563CFFCE43DF}"/>
    <dgm:cxn modelId="{243CCE2C-791C-4F45-BE98-015541C70954}" type="presOf" srcId="{12665224-141E-4739-A142-86DF8A4B9342}" destId="{698B8167-9D94-4B84-BB09-B8A4CCF416E5}" srcOrd="0" destOrd="0" presId="urn:microsoft.com/office/officeart/2005/8/layout/default"/>
    <dgm:cxn modelId="{68E7C693-07A2-4863-9DF0-48162DF89BEF}" type="presOf" srcId="{3D63D5E9-5B7B-4A6E-BCBF-E27A8505E58A}" destId="{10D2FD30-BC39-4B4C-B5A3-1D0B60DDB965}" srcOrd="0" destOrd="0" presId="urn:microsoft.com/office/officeart/2005/8/layout/default"/>
    <dgm:cxn modelId="{648DBFA2-5EBF-4838-B5AF-C069D24AF504}" srcId="{29E2C4D1-F998-4AB3-9EDE-E4EA5CBA06EE}" destId="{12665224-141E-4739-A142-86DF8A4B9342}" srcOrd="1" destOrd="0" parTransId="{6AFCD6E1-697A-4213-B37F-049D82A9FD77}" sibTransId="{974BDAEC-F7EC-4EF7-ABE7-B60CD40BA750}"/>
    <dgm:cxn modelId="{C42847EA-04FA-4F72-92F1-ADB71646FA2E}" type="presOf" srcId="{DAFB2C82-5E5A-4FB7-B8AB-AB7CB26E520B}" destId="{58065231-D51A-4BDE-B83C-B90CB40B5658}" srcOrd="0" destOrd="0" presId="urn:microsoft.com/office/officeart/2005/8/layout/default"/>
    <dgm:cxn modelId="{21FAEE92-E865-4A75-8B54-44200D5A7555}" type="presOf" srcId="{E172D64E-90BE-4926-BD9B-B5CEB30D7FB4}" destId="{668345C9-95CA-4234-91C4-407DDFD5A080}" srcOrd="0" destOrd="0" presId="urn:microsoft.com/office/officeart/2005/8/layout/default"/>
    <dgm:cxn modelId="{E079A975-4EA1-49AD-8947-C1FFB584B403}" srcId="{29E2C4D1-F998-4AB3-9EDE-E4EA5CBA06EE}" destId="{E172D64E-90BE-4926-BD9B-B5CEB30D7FB4}" srcOrd="4" destOrd="0" parTransId="{2D75090F-6269-4C4E-8C7E-5D83C538BD1F}" sibTransId="{E249BEB2-2FDF-486B-8C99-2193276C45D3}"/>
    <dgm:cxn modelId="{8021A24A-B3D4-4CC2-9524-6DC7107BDB60}" srcId="{29E2C4D1-F998-4AB3-9EDE-E4EA5CBA06EE}" destId="{3D63D5E9-5B7B-4A6E-BCBF-E27A8505E58A}" srcOrd="3" destOrd="0" parTransId="{8C4BE386-BB5E-4EB0-9844-5899AF083BB6}" sibTransId="{D62B5834-A3CF-4B0A-B1DD-BE4986F098E6}"/>
    <dgm:cxn modelId="{CF153F30-9605-4B58-9DE9-7B1001A6577D}" type="presOf" srcId="{B3925251-1429-4AE6-9A4C-F32ED0BD7ACD}" destId="{51729E5A-3206-4A6F-B7FA-CB554B1ED6F4}" srcOrd="0" destOrd="0" presId="urn:microsoft.com/office/officeart/2005/8/layout/default"/>
    <dgm:cxn modelId="{B2858042-8124-481A-848D-08D08B5F9EE2}" srcId="{29E2C4D1-F998-4AB3-9EDE-E4EA5CBA06EE}" destId="{761D4688-BEF0-4D27-AAA5-F138D1FA5252}" srcOrd="2" destOrd="0" parTransId="{16AB95D6-0414-45BF-8F3D-FC018F813907}" sibTransId="{E8B392ED-E3B7-4894-A34B-2EFFAE7712BD}"/>
    <dgm:cxn modelId="{9023B5CF-E7F0-46E7-8242-E746C1866460}" srcId="{29E2C4D1-F998-4AB3-9EDE-E4EA5CBA06EE}" destId="{B3925251-1429-4AE6-9A4C-F32ED0BD7ACD}" srcOrd="0" destOrd="0" parTransId="{CBFE5D58-389D-4E2C-8D38-A56F8A92F123}" sibTransId="{840A3AE0-55CF-4300-A9C1-3367CC0ACCC0}"/>
    <dgm:cxn modelId="{0687AD18-F391-4B4E-867F-F1212933606D}" type="presOf" srcId="{761D4688-BEF0-4D27-AAA5-F138D1FA5252}" destId="{78783088-117E-4238-A107-C5339041FA2D}" srcOrd="0" destOrd="0" presId="urn:microsoft.com/office/officeart/2005/8/layout/default"/>
    <dgm:cxn modelId="{56D14EB0-C081-4325-99B6-80230C567AA1}" type="presParOf" srcId="{AC5398CE-BFAA-46D9-93BC-DAD1067AAF38}" destId="{51729E5A-3206-4A6F-B7FA-CB554B1ED6F4}" srcOrd="0" destOrd="0" presId="urn:microsoft.com/office/officeart/2005/8/layout/default"/>
    <dgm:cxn modelId="{E2E82635-D588-45C2-9B06-532C20E8C11F}" type="presParOf" srcId="{AC5398CE-BFAA-46D9-93BC-DAD1067AAF38}" destId="{294F1E4D-DA8F-4E55-BF2F-B757E57959FA}" srcOrd="1" destOrd="0" presId="urn:microsoft.com/office/officeart/2005/8/layout/default"/>
    <dgm:cxn modelId="{FADCB789-29A2-4721-A4E2-978F2EEDCACF}" type="presParOf" srcId="{AC5398CE-BFAA-46D9-93BC-DAD1067AAF38}" destId="{698B8167-9D94-4B84-BB09-B8A4CCF416E5}" srcOrd="2" destOrd="0" presId="urn:microsoft.com/office/officeart/2005/8/layout/default"/>
    <dgm:cxn modelId="{D6A8C5A7-229E-46D3-9BEC-421030E4A349}" type="presParOf" srcId="{AC5398CE-BFAA-46D9-93BC-DAD1067AAF38}" destId="{B983ECED-3364-442B-87C1-8BF4CEE6A162}" srcOrd="3" destOrd="0" presId="urn:microsoft.com/office/officeart/2005/8/layout/default"/>
    <dgm:cxn modelId="{F4CEA2BC-B0BE-41E7-A7BB-65EA17A767D7}" type="presParOf" srcId="{AC5398CE-BFAA-46D9-93BC-DAD1067AAF38}" destId="{78783088-117E-4238-A107-C5339041FA2D}" srcOrd="4" destOrd="0" presId="urn:microsoft.com/office/officeart/2005/8/layout/default"/>
    <dgm:cxn modelId="{7EE747A2-AD90-4E3B-83D1-AFFA02D6BB2E}" type="presParOf" srcId="{AC5398CE-BFAA-46D9-93BC-DAD1067AAF38}" destId="{3661D368-3C6D-4AA1-B8F4-C3E76A04D924}" srcOrd="5" destOrd="0" presId="urn:microsoft.com/office/officeart/2005/8/layout/default"/>
    <dgm:cxn modelId="{E3B54369-3314-430E-B894-5B738F322F3E}" type="presParOf" srcId="{AC5398CE-BFAA-46D9-93BC-DAD1067AAF38}" destId="{10D2FD30-BC39-4B4C-B5A3-1D0B60DDB965}" srcOrd="6" destOrd="0" presId="urn:microsoft.com/office/officeart/2005/8/layout/default"/>
    <dgm:cxn modelId="{5F2790E5-C050-47BA-AB81-24DBE435B609}" type="presParOf" srcId="{AC5398CE-BFAA-46D9-93BC-DAD1067AAF38}" destId="{7E821CFB-9015-4736-8949-BF789E9DA6B4}" srcOrd="7" destOrd="0" presId="urn:microsoft.com/office/officeart/2005/8/layout/default"/>
    <dgm:cxn modelId="{DA369BE2-434E-463B-BD08-73912A77FB7A}" type="presParOf" srcId="{AC5398CE-BFAA-46D9-93BC-DAD1067AAF38}" destId="{668345C9-95CA-4234-91C4-407DDFD5A080}" srcOrd="8" destOrd="0" presId="urn:microsoft.com/office/officeart/2005/8/layout/default"/>
    <dgm:cxn modelId="{50BD7684-9215-435D-82B8-5094E1E41C70}" type="presParOf" srcId="{AC5398CE-BFAA-46D9-93BC-DAD1067AAF38}" destId="{0D09AE34-61F4-44E7-94F8-2FF578FAD373}" srcOrd="9" destOrd="0" presId="urn:microsoft.com/office/officeart/2005/8/layout/default"/>
    <dgm:cxn modelId="{B2FD260F-FEDE-4D6C-A506-02755329F95A}" type="presParOf" srcId="{AC5398CE-BFAA-46D9-93BC-DAD1067AAF38}" destId="{58065231-D51A-4BDE-B83C-B90CB40B5658}" srcOrd="10" destOrd="0" presId="urn:microsoft.com/office/officeart/2005/8/layout/default"/>
    <dgm:cxn modelId="{B80F830F-E01F-4608-9E40-75B0BAE10250}" type="presParOf" srcId="{AC5398CE-BFAA-46D9-93BC-DAD1067AAF38}" destId="{46F50F25-A474-408E-8C6D-0AA2590E887F}" srcOrd="11" destOrd="0" presId="urn:microsoft.com/office/officeart/2005/8/layout/default"/>
    <dgm:cxn modelId="{3BED61EB-F06A-4FC9-B0D2-D0AFDE2ABDBD}" type="presParOf" srcId="{AC5398CE-BFAA-46D9-93BC-DAD1067AAF38}" destId="{D33B49E5-4AE6-4E86-BA71-F5854CE6B18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416D6-3176-4CF8-B629-0A74DC482FA0}">
      <dsp:nvSpPr>
        <dsp:cNvPr id="0" name=""/>
        <dsp:cNvSpPr/>
      </dsp:nvSpPr>
      <dsp:spPr>
        <a:xfrm>
          <a:off x="3135420" y="9061"/>
          <a:ext cx="898923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Handys versenden</a:t>
          </a:r>
        </a:p>
      </dsp:txBody>
      <dsp:txXfrm>
        <a:off x="3135420" y="9061"/>
        <a:ext cx="898923" cy="827501"/>
      </dsp:txXfrm>
    </dsp:sp>
    <dsp:sp modelId="{4BC56342-90B7-46FB-B0E9-0514C175722B}">
      <dsp:nvSpPr>
        <dsp:cNvPr id="0" name=""/>
        <dsp:cNvSpPr/>
      </dsp:nvSpPr>
      <dsp:spPr>
        <a:xfrm>
          <a:off x="635937" y="226"/>
          <a:ext cx="4048466" cy="4048466"/>
        </a:xfrm>
        <a:prstGeom prst="circularArrow">
          <a:avLst>
            <a:gd name="adj1" fmla="val 3986"/>
            <a:gd name="adj2" fmla="val 250009"/>
            <a:gd name="adj3" fmla="val 20574338"/>
            <a:gd name="adj4" fmla="val 19079400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37836-EC1D-4D66-B28C-CDCFE9167BB6}">
      <dsp:nvSpPr>
        <dsp:cNvPr id="0" name=""/>
        <dsp:cNvSpPr/>
      </dsp:nvSpPr>
      <dsp:spPr>
        <a:xfrm>
          <a:off x="4095843" y="1610709"/>
          <a:ext cx="827501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Daten- </a:t>
          </a:r>
          <a:r>
            <a:rPr lang="de-CH" sz="1400" kern="1200" dirty="0" err="1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löschung</a:t>
          </a:r>
          <a:endParaRPr lang="de-CH" sz="1400" kern="1200" dirty="0">
            <a:solidFill>
              <a:srgbClr val="564F4C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95843" y="1610709"/>
        <a:ext cx="827501" cy="827501"/>
      </dsp:txXfrm>
    </dsp:sp>
    <dsp:sp modelId="{E6DC940A-13A9-4897-B89B-F2F6A65592AF}">
      <dsp:nvSpPr>
        <dsp:cNvPr id="0" name=""/>
        <dsp:cNvSpPr/>
      </dsp:nvSpPr>
      <dsp:spPr>
        <a:xfrm>
          <a:off x="635937" y="226"/>
          <a:ext cx="4048466" cy="4048466"/>
        </a:xfrm>
        <a:prstGeom prst="circularArrow">
          <a:avLst>
            <a:gd name="adj1" fmla="val 3986"/>
            <a:gd name="adj2" fmla="val 250009"/>
            <a:gd name="adj3" fmla="val 2147833"/>
            <a:gd name="adj4" fmla="val 775653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64256"/>
                <a:satOff val="-2582"/>
                <a:lumOff val="55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64256"/>
                <a:satOff val="-2582"/>
                <a:lumOff val="55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64256"/>
                <a:satOff val="-2582"/>
                <a:lumOff val="55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3E580-81DF-4942-B17B-0A25553AD1BB}">
      <dsp:nvSpPr>
        <dsp:cNvPr id="0" name=""/>
        <dsp:cNvSpPr/>
      </dsp:nvSpPr>
      <dsp:spPr>
        <a:xfrm>
          <a:off x="3015379" y="3212357"/>
          <a:ext cx="1139006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Technische Prüfung</a:t>
          </a:r>
        </a:p>
      </dsp:txBody>
      <dsp:txXfrm>
        <a:off x="3015379" y="3212357"/>
        <a:ext cx="1139006" cy="827501"/>
      </dsp:txXfrm>
    </dsp:sp>
    <dsp:sp modelId="{CAD122F4-BD7C-492D-B426-15D3DD894604}">
      <dsp:nvSpPr>
        <dsp:cNvPr id="0" name=""/>
        <dsp:cNvSpPr/>
      </dsp:nvSpPr>
      <dsp:spPr>
        <a:xfrm>
          <a:off x="750188" y="-18441"/>
          <a:ext cx="4048466" cy="4048466"/>
        </a:xfrm>
        <a:prstGeom prst="circularArrow">
          <a:avLst>
            <a:gd name="adj1" fmla="val 3986"/>
            <a:gd name="adj2" fmla="val 250009"/>
            <a:gd name="adj3" fmla="val 6135112"/>
            <a:gd name="adj4" fmla="val 495082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128512"/>
                <a:satOff val="-5164"/>
                <a:lumOff val="110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28512"/>
                <a:satOff val="-5164"/>
                <a:lumOff val="110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28512"/>
                <a:satOff val="-5164"/>
                <a:lumOff val="110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05D17-D60F-4ABC-9E9F-C78B69A022DB}">
      <dsp:nvSpPr>
        <dsp:cNvPr id="0" name=""/>
        <dsp:cNvSpPr/>
      </dsp:nvSpPr>
      <dsp:spPr>
        <a:xfrm>
          <a:off x="1163104" y="3140511"/>
          <a:ext cx="1088570" cy="82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Weiter verkaufen</a:t>
          </a:r>
        </a:p>
      </dsp:txBody>
      <dsp:txXfrm>
        <a:off x="1163104" y="3140511"/>
        <a:ext cx="1088570" cy="827501"/>
      </dsp:txXfrm>
    </dsp:sp>
    <dsp:sp modelId="{F7638B84-610F-468F-9915-4A4F4D69B26E}">
      <dsp:nvSpPr>
        <dsp:cNvPr id="0" name=""/>
        <dsp:cNvSpPr/>
      </dsp:nvSpPr>
      <dsp:spPr>
        <a:xfrm>
          <a:off x="610090" y="-104515"/>
          <a:ext cx="4048466" cy="4048466"/>
        </a:xfrm>
        <a:prstGeom prst="circularArrow">
          <a:avLst>
            <a:gd name="adj1" fmla="val 3986"/>
            <a:gd name="adj2" fmla="val 250009"/>
            <a:gd name="adj3" fmla="val 9617992"/>
            <a:gd name="adj4" fmla="val 832157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192768"/>
                <a:satOff val="-7745"/>
                <a:lumOff val="16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92768"/>
                <a:satOff val="-7745"/>
                <a:lumOff val="16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92768"/>
                <a:satOff val="-7745"/>
                <a:lumOff val="16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30A23-AAEA-4CCC-B4B4-5EC4067545F4}">
      <dsp:nvSpPr>
        <dsp:cNvPr id="0" name=""/>
        <dsp:cNvSpPr/>
      </dsp:nvSpPr>
      <dsp:spPr>
        <a:xfrm>
          <a:off x="243494" y="1633928"/>
          <a:ext cx="1134504" cy="78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Ressourcen schonen</a:t>
          </a:r>
        </a:p>
      </dsp:txBody>
      <dsp:txXfrm>
        <a:off x="243494" y="1633928"/>
        <a:ext cx="1134504" cy="781062"/>
      </dsp:txXfrm>
    </dsp:sp>
    <dsp:sp modelId="{64779810-F745-4396-97EA-FC21F66B8571}">
      <dsp:nvSpPr>
        <dsp:cNvPr id="0" name=""/>
        <dsp:cNvSpPr/>
      </dsp:nvSpPr>
      <dsp:spPr>
        <a:xfrm>
          <a:off x="638957" y="-14023"/>
          <a:ext cx="4048466" cy="4048466"/>
        </a:xfrm>
        <a:prstGeom prst="circularArrow">
          <a:avLst>
            <a:gd name="adj1" fmla="val 3986"/>
            <a:gd name="adj2" fmla="val 250009"/>
            <a:gd name="adj3" fmla="val 12966882"/>
            <a:gd name="adj4" fmla="val 11504357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257024"/>
                <a:satOff val="-10327"/>
                <a:lumOff val="221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57024"/>
                <a:satOff val="-10327"/>
                <a:lumOff val="221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57024"/>
                <a:satOff val="-10327"/>
                <a:lumOff val="221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3EF54-63C7-4553-96AB-5B0A5D3E6452}">
      <dsp:nvSpPr>
        <dsp:cNvPr id="0" name=""/>
        <dsp:cNvSpPr/>
      </dsp:nvSpPr>
      <dsp:spPr>
        <a:xfrm>
          <a:off x="1012543" y="69435"/>
          <a:ext cx="1354305" cy="74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Projekt mine-ex unterstützen</a:t>
          </a:r>
        </a:p>
      </dsp:txBody>
      <dsp:txXfrm>
        <a:off x="1012543" y="69435"/>
        <a:ext cx="1354305" cy="745041"/>
      </dsp:txXfrm>
    </dsp:sp>
    <dsp:sp modelId="{2EC8E077-25A3-439E-AB2A-D091545AF9F0}">
      <dsp:nvSpPr>
        <dsp:cNvPr id="0" name=""/>
        <dsp:cNvSpPr/>
      </dsp:nvSpPr>
      <dsp:spPr>
        <a:xfrm>
          <a:off x="619438" y="-4242"/>
          <a:ext cx="4048466" cy="4048466"/>
        </a:xfrm>
        <a:prstGeom prst="circularArrow">
          <a:avLst>
            <a:gd name="adj1" fmla="val 3986"/>
            <a:gd name="adj2" fmla="val 250009"/>
            <a:gd name="adj3" fmla="val 16875192"/>
            <a:gd name="adj4" fmla="val 15683496"/>
            <a:gd name="adj5" fmla="val 465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29E5A-3206-4A6F-B7FA-CB554B1ED6F4}">
      <dsp:nvSpPr>
        <dsp:cNvPr id="0" name=""/>
        <dsp:cNvSpPr/>
      </dsp:nvSpPr>
      <dsp:spPr>
        <a:xfrm>
          <a:off x="13096" y="579689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1. Handys sammeln</a:t>
          </a:r>
        </a:p>
      </dsp:txBody>
      <dsp:txXfrm>
        <a:off x="13096" y="579689"/>
        <a:ext cx="2521798" cy="1531240"/>
      </dsp:txXfrm>
    </dsp:sp>
    <dsp:sp modelId="{698B8167-9D94-4B84-BB09-B8A4CCF416E5}">
      <dsp:nvSpPr>
        <dsp:cNvPr id="0" name=""/>
        <dsp:cNvSpPr/>
      </dsp:nvSpPr>
      <dsp:spPr>
        <a:xfrm>
          <a:off x="2709845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2. Handys versenden</a:t>
          </a:r>
        </a:p>
      </dsp:txBody>
      <dsp:txXfrm>
        <a:off x="2709845" y="571680"/>
        <a:ext cx="2521798" cy="1531240"/>
      </dsp:txXfrm>
    </dsp:sp>
    <dsp:sp modelId="{78783088-117E-4238-A107-C5339041FA2D}">
      <dsp:nvSpPr>
        <dsp:cNvPr id="0" name=""/>
        <dsp:cNvSpPr/>
      </dsp:nvSpPr>
      <dsp:spPr>
        <a:xfrm>
          <a:off x="5417801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3. </a:t>
          </a:r>
          <a:r>
            <a:rPr lang="en-US" sz="1800" b="0" kern="1200" dirty="0" err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Datenlöschung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17801" y="571680"/>
        <a:ext cx="2521798" cy="1531240"/>
      </dsp:txXfrm>
    </dsp:sp>
    <dsp:sp modelId="{10D2FD30-BC39-4B4C-B5A3-1D0B60DDB965}">
      <dsp:nvSpPr>
        <dsp:cNvPr id="0" name=""/>
        <dsp:cNvSpPr/>
      </dsp:nvSpPr>
      <dsp:spPr>
        <a:xfrm>
          <a:off x="8125757" y="571680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Technische Prüfung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8125757" y="571680"/>
        <a:ext cx="2521798" cy="1531240"/>
      </dsp:txXfrm>
    </dsp:sp>
    <dsp:sp modelId="{668345C9-95CA-4234-91C4-407DDFD5A080}">
      <dsp:nvSpPr>
        <dsp:cNvPr id="0" name=""/>
        <dsp:cNvSpPr/>
      </dsp:nvSpPr>
      <dsp:spPr>
        <a:xfrm>
          <a:off x="1320237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5. Überweisung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320237" y="2675853"/>
        <a:ext cx="2521798" cy="1531240"/>
      </dsp:txXfrm>
    </dsp:sp>
    <dsp:sp modelId="{58065231-D51A-4BDE-B83C-B90CB40B5658}">
      <dsp:nvSpPr>
        <dsp:cNvPr id="0" name=""/>
        <dsp:cNvSpPr/>
      </dsp:nvSpPr>
      <dsp:spPr>
        <a:xfrm>
          <a:off x="4063823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6. Auswertung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63823" y="2675853"/>
        <a:ext cx="2521798" cy="1531240"/>
      </dsp:txXfrm>
    </dsp:sp>
    <dsp:sp modelId="{D33B49E5-4AE6-4E86-BA71-F5854CE6B18B}">
      <dsp:nvSpPr>
        <dsp:cNvPr id="0" name=""/>
        <dsp:cNvSpPr/>
      </dsp:nvSpPr>
      <dsp:spPr>
        <a:xfrm>
          <a:off x="6818691" y="2675853"/>
          <a:ext cx="2521798" cy="1531240"/>
        </a:xfrm>
        <a:prstGeom prst="rect">
          <a:avLst/>
        </a:prstGeom>
        <a:solidFill>
          <a:srgbClr val="004D71">
            <a:alpha val="83000"/>
          </a:srgbClr>
        </a:solidFill>
        <a:ln>
          <a:solidFill>
            <a:srgbClr val="95D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7. Recycling oder Weiterverkauf</a:t>
          </a:r>
          <a:endParaRPr lang="en-US" sz="18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818691" y="2675853"/>
        <a:ext cx="2521798" cy="153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9F3E-7E08-4D99-B730-7D49353AD6CD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2DCE-DD20-4471-BA5A-ED3476A75D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6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237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8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1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D7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CH" dirty="0" err="1"/>
              <a:t>sadfsadf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de-CH" dirty="0"/>
              <a:t> </a:t>
            </a:r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mtClean="0">
                <a:solidFill>
                  <a:schemeClr val="bg1">
                    <a:lumMod val="65000"/>
                  </a:schemeClr>
                </a:solidFill>
              </a:rPr>
              <a:pPr/>
              <a:t>‹Nr.›</a:t>
            </a:fld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4FA9D27-415C-488A-995D-B125A1735AE8}"/>
              </a:ext>
            </a:extLst>
          </p:cNvPr>
          <p:cNvCxnSpPr/>
          <p:nvPr userDrawn="1"/>
        </p:nvCxnSpPr>
        <p:spPr>
          <a:xfrm>
            <a:off x="655320" y="1559733"/>
            <a:ext cx="4021611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6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091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258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23200" y="6356350"/>
            <a:ext cx="3530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CH" dirty="0"/>
              <a:t> </a:t>
            </a:r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Page </a:t>
            </a:r>
            <a:fld id="{4B01481A-6A12-49D0-B634-59A9121AC08F}" type="slidenum">
              <a:rPr lang="de-CH" sz="1400" smtClean="0">
                <a:solidFill>
                  <a:schemeClr val="bg1">
                    <a:lumMod val="65000"/>
                  </a:schemeClr>
                </a:solidFill>
              </a:rPr>
              <a:pPr algn="ctr"/>
              <a:t>‹Nr.›</a:t>
            </a:fld>
            <a:r>
              <a:rPr lang="de-CH" sz="1400" dirty="0">
                <a:solidFill>
                  <a:schemeClr val="bg1">
                    <a:lumMod val="65000"/>
                  </a:schemeClr>
                </a:solidFill>
              </a:rPr>
              <a:t> - November 2016 - </a:t>
            </a:r>
            <a:r>
              <a:rPr lang="de-CH" sz="14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de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03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114EE-1E84-4203-8924-820E270479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7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5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D7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4F4D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iceasoft.com/products/eras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A3223498-7F22-47B4-BDC8-FC9D5F0FBFCC}"/>
              </a:ext>
            </a:extLst>
          </p:cNvPr>
          <p:cNvSpPr/>
          <p:nvPr/>
        </p:nvSpPr>
        <p:spPr>
          <a:xfrm>
            <a:off x="0" y="-11723"/>
            <a:ext cx="12192000" cy="4901784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91E1D6-6F75-4C07-9EA6-739CCB3753D8}"/>
              </a:ext>
            </a:extLst>
          </p:cNvPr>
          <p:cNvSpPr/>
          <p:nvPr/>
        </p:nvSpPr>
        <p:spPr>
          <a:xfrm>
            <a:off x="6240905" y="374755"/>
            <a:ext cx="5560798" cy="41522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281940C-5ADA-4BF9-9214-41E1505D21AF}"/>
              </a:ext>
            </a:extLst>
          </p:cNvPr>
          <p:cNvSpPr/>
          <p:nvPr/>
        </p:nvSpPr>
        <p:spPr>
          <a:xfrm>
            <a:off x="390297" y="374755"/>
            <a:ext cx="5560798" cy="41522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BE314B-3E91-41CB-85A3-F06FDD6CA705}"/>
              </a:ext>
            </a:extLst>
          </p:cNvPr>
          <p:cNvSpPr txBox="1"/>
          <p:nvPr/>
        </p:nvSpPr>
        <p:spPr>
          <a:xfrm>
            <a:off x="526325" y="5537185"/>
            <a:ext cx="1113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Smartphone für </a:t>
            </a:r>
            <a:r>
              <a:rPr lang="de-CH" sz="3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mit </a:t>
            </a:r>
            <a:r>
              <a:rPr lang="de-CH" sz="3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3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</a:p>
        </p:txBody>
      </p:sp>
      <p:pic>
        <p:nvPicPr>
          <p:cNvPr id="22" name="Grafik 21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1D08EA2E-BF86-4E83-9615-3E4A99C6B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0" y="861646"/>
            <a:ext cx="3085620" cy="977465"/>
          </a:xfrm>
          <a:prstGeom prst="rect">
            <a:avLst/>
          </a:prstGeom>
        </p:spPr>
      </p:pic>
      <p:pic>
        <p:nvPicPr>
          <p:cNvPr id="5" name="Grafik 4" descr="Ein Bild, das Elektronik enthält.&#10;&#10;Mit hoher Zuverlässigkeit generierte Beschreibung">
            <a:extLst>
              <a:ext uri="{FF2B5EF4-FFF2-40B4-BE49-F238E27FC236}">
                <a16:creationId xmlns:a16="http://schemas.microsoft.com/office/drawing/2014/main" id="{ABC55117-9EE8-4121-9869-1B4027088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77" y="2035364"/>
            <a:ext cx="1065144" cy="20327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EC7D03-6A32-4944-A918-81BAEA22D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42222" r="26979" b="41880"/>
          <a:stretch/>
        </p:blipFill>
        <p:spPr>
          <a:xfrm>
            <a:off x="7332780" y="762001"/>
            <a:ext cx="3767120" cy="1029280"/>
          </a:xfrm>
          <a:prstGeom prst="rect">
            <a:avLst/>
          </a:prstGeom>
        </p:spPr>
      </p:pic>
      <p:sp>
        <p:nvSpPr>
          <p:cNvPr id="10" name="object 19">
            <a:extLst>
              <a:ext uri="{FF2B5EF4-FFF2-40B4-BE49-F238E27FC236}">
                <a16:creationId xmlns:a16="http://schemas.microsoft.com/office/drawing/2014/main" id="{8A879C54-22C2-4253-8A89-B1BBD75DA0BB}"/>
              </a:ext>
            </a:extLst>
          </p:cNvPr>
          <p:cNvSpPr/>
          <p:nvPr/>
        </p:nvSpPr>
        <p:spPr>
          <a:xfrm>
            <a:off x="2568995" y="2042054"/>
            <a:ext cx="1203401" cy="2026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26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807" y="1534413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 err="1"/>
              <a:t>Recommerce</a:t>
            </a:r>
            <a:r>
              <a:rPr lang="de-CH" sz="1800" dirty="0"/>
              <a:t> überweist den «erwirtschafteten» Betrag an </a:t>
            </a:r>
            <a:r>
              <a:rPr lang="de-CH" sz="1800" dirty="0" err="1"/>
              <a:t>mine</a:t>
            </a:r>
            <a:r>
              <a:rPr lang="de-CH" sz="1800" dirty="0"/>
              <a:t>-ex</a:t>
            </a:r>
            <a:endParaRPr lang="en-US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eingesandtes funktionstüchtiges Smartphone oder Tablet werden der Stiftung </a:t>
            </a:r>
            <a:r>
              <a:rPr lang="de-CH" sz="1800" dirty="0" err="1"/>
              <a:t>mine</a:t>
            </a:r>
            <a:r>
              <a:rPr lang="de-CH" sz="1800" dirty="0"/>
              <a:t>-ex ca. 80 bis 100 CHF vergütet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älteres Handy (ältere Nokia, Sony Ericsson, usw.) erhält die Stiftung </a:t>
            </a:r>
            <a:r>
              <a:rPr lang="de-CH" sz="1800" dirty="0" err="1"/>
              <a:t>mine</a:t>
            </a:r>
            <a:r>
              <a:rPr lang="de-CH" sz="1800" dirty="0"/>
              <a:t>-ex aus dem Recycling CHF 2.</a:t>
            </a:r>
          </a:p>
          <a:p>
            <a:pPr marL="0" indent="0">
              <a:buNone/>
            </a:pPr>
            <a:endParaRPr lang="de-CH" sz="18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5AE2458-EEA6-44C6-AEB3-D5D446251AE2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1320237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DFC34C8-D07D-453F-B36E-EA4547D45A30}"/>
                </a:ext>
              </a:extLst>
            </p:cNvPr>
            <p:cNvSpPr/>
            <p:nvPr/>
          </p:nvSpPr>
          <p:spPr>
            <a:xfrm>
              <a:off x="1320237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0573B14-B286-4427-B742-6541FEF67140}"/>
                </a:ext>
              </a:extLst>
            </p:cNvPr>
            <p:cNvSpPr txBox="1"/>
            <p:nvPr/>
          </p:nvSpPr>
          <p:spPr>
            <a:xfrm>
              <a:off x="1320237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5. Überweisung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62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105" y="1471345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/>
              <a:t>Jeder Rotary Club und jeder </a:t>
            </a:r>
            <a:r>
              <a:rPr lang="de-CH" sz="1800" dirty="0" err="1"/>
              <a:t>Rotaract</a:t>
            </a:r>
            <a:r>
              <a:rPr lang="de-CH" sz="1800"/>
              <a:t> Club erhält </a:t>
            </a:r>
            <a:r>
              <a:rPr lang="de-CH" sz="1800" dirty="0"/>
              <a:t>eine Zusammenstellung seiner eingesandten Geräte und deren Wert.</a:t>
            </a:r>
            <a:endParaRPr lang="en-US" sz="1800" dirty="0"/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FA9129D-6456-45FB-BB4A-846F4FD524F5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4063823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3510EE3-AC1D-4FB7-8B64-D5372A29BD8F}"/>
                </a:ext>
              </a:extLst>
            </p:cNvPr>
            <p:cNvSpPr/>
            <p:nvPr/>
          </p:nvSpPr>
          <p:spPr>
            <a:xfrm>
              <a:off x="4063823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8E881A4-AE4D-489A-9D53-7036E44F84CA}"/>
                </a:ext>
              </a:extLst>
            </p:cNvPr>
            <p:cNvSpPr txBox="1"/>
            <p:nvPr/>
          </p:nvSpPr>
          <p:spPr>
            <a:xfrm>
              <a:off x="4063823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6. Auswertung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C1C0F19C-1C33-4EBD-BAA3-D422A51F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84" y="4137378"/>
            <a:ext cx="9067824" cy="1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531" y="180755"/>
            <a:ext cx="7353558" cy="43929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1800" dirty="0"/>
              <a:t/>
            </a:r>
            <a:br>
              <a:rPr lang="de-CH" sz="1800" dirty="0"/>
            </a:br>
            <a:r>
              <a:rPr lang="de-CH" sz="1800" b="1" dirty="0"/>
              <a:t>Weiterverkauf</a:t>
            </a:r>
            <a:r>
              <a:rPr lang="de-CH" sz="1800" dirty="0"/>
              <a:t/>
            </a:r>
            <a:br>
              <a:rPr lang="de-CH" sz="1800" dirty="0"/>
            </a:br>
            <a:r>
              <a:rPr lang="de-CH" sz="1800" dirty="0"/>
              <a:t>Diese Geräte werden überholt, gereinigt und verkauft.</a:t>
            </a:r>
          </a:p>
          <a:p>
            <a:pPr marL="0" indent="0">
              <a:buNone/>
            </a:pPr>
            <a:endParaRPr lang="de-CH" sz="800" dirty="0"/>
          </a:p>
          <a:p>
            <a:pPr marL="0" indent="0">
              <a:buNone/>
            </a:pPr>
            <a:r>
              <a:rPr lang="de-CH" sz="1800" b="1" dirty="0"/>
              <a:t>Recycling</a:t>
            </a:r>
            <a:r>
              <a:rPr lang="de-CH" sz="1800" dirty="0"/>
              <a:t/>
            </a:r>
            <a:br>
              <a:rPr lang="de-CH" sz="1800" dirty="0"/>
            </a:br>
            <a:r>
              <a:rPr lang="de-CH" sz="1800" dirty="0"/>
              <a:t>Geräte die nicht gelöscht werden können, zu alt sind oder zu schwer beschädigt, werden dem Recycling übergeben.</a:t>
            </a:r>
            <a:endParaRPr lang="en-US" sz="1800" dirty="0"/>
          </a:p>
          <a:p>
            <a:pPr marL="0" indent="0">
              <a:buNone/>
            </a:pPr>
            <a:endParaRPr lang="de-CH" sz="800" dirty="0"/>
          </a:p>
          <a:p>
            <a:pPr marL="0" lvl="0" indent="0">
              <a:buNone/>
            </a:pPr>
            <a:r>
              <a:rPr lang="de-CH" sz="1800" b="1" dirty="0"/>
              <a:t>Wichtig!</a:t>
            </a:r>
            <a:r>
              <a:rPr lang="de-CH" sz="18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de-CH" sz="1800" dirty="0"/>
              <a:t>Kann ein Gerät nicht gelöscht werden, wird der Speicher physisch zerstört und der Rest des Gerätes geht ins Recycling. Es wird auf keinen Fall in Umlauf gebracht.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8313324-FED3-4AA1-984C-8F44548B5EC1}"/>
              </a:ext>
            </a:extLst>
          </p:cNvPr>
          <p:cNvGrpSpPr/>
          <p:nvPr/>
        </p:nvGrpSpPr>
        <p:grpSpPr>
          <a:xfrm>
            <a:off x="567901" y="971999"/>
            <a:ext cx="2521798" cy="1531240"/>
            <a:chOff x="6818691" y="2675853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B356BCA-64A7-4550-8BBB-1D639D661994}"/>
                </a:ext>
              </a:extLst>
            </p:cNvPr>
            <p:cNvSpPr/>
            <p:nvPr/>
          </p:nvSpPr>
          <p:spPr>
            <a:xfrm>
              <a:off x="6818691" y="2675853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9510B8E-0CE9-4BCF-90F0-2F239BBE34E8}"/>
                </a:ext>
              </a:extLst>
            </p:cNvPr>
            <p:cNvSpPr txBox="1"/>
            <p:nvPr/>
          </p:nvSpPr>
          <p:spPr>
            <a:xfrm>
              <a:off x="6818691" y="2675853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7. Recycling oder Weiterverkauf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4B0CC0DA-BB25-4961-B886-9310C44E2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60" y="5037810"/>
            <a:ext cx="1129093" cy="1059905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60B2EAB-2EF4-44EC-B9F8-F8F011056C30}"/>
              </a:ext>
            </a:extLst>
          </p:cNvPr>
          <p:cNvSpPr txBox="1"/>
          <p:nvPr/>
        </p:nvSpPr>
        <p:spPr>
          <a:xfrm>
            <a:off x="4757141" y="4421795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Second Life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599FEB-188A-43DA-B16A-643C1035D77B}"/>
              </a:ext>
            </a:extLst>
          </p:cNvPr>
          <p:cNvSpPr txBox="1"/>
          <p:nvPr/>
        </p:nvSpPr>
        <p:spPr>
          <a:xfrm>
            <a:off x="6775788" y="52892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CD9A94F-B158-4A8D-A477-0AF1B34CD57E}"/>
              </a:ext>
            </a:extLst>
          </p:cNvPr>
          <p:cNvSpPr txBox="1"/>
          <p:nvPr/>
        </p:nvSpPr>
        <p:spPr>
          <a:xfrm>
            <a:off x="8088160" y="4421795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Recycling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3502FE-E21E-402B-B293-A21E16522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58" y="4971727"/>
            <a:ext cx="1192070" cy="11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36EF4-7123-41F1-91EE-A8781C0C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738" y="1825625"/>
            <a:ext cx="65590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900" dirty="0"/>
              <a:t>Ein gesperrtes Apple-Produkt kann nicht durch Fremde entsperrt werden (Diebstahlschutz). In diesem Fall können nur die einzelnen Bauteile verwendet werden. Ein Gerät verliert also einen Grossteil seines Wertes. </a:t>
            </a:r>
            <a:br>
              <a:rPr lang="de-CH" sz="1900" dirty="0"/>
            </a:br>
            <a:endParaRPr lang="de-CH" sz="1900" dirty="0"/>
          </a:p>
          <a:p>
            <a:pPr marL="0" indent="0">
              <a:buNone/>
            </a:pPr>
            <a:r>
              <a:rPr lang="de-CH" sz="1900" dirty="0"/>
              <a:t>Wie die Entsperrung genau vorgenommen werden muss, wird auf einer separaten Anleitung Schritt für Schritt erklärt. Die Entsperrung kostet maximal 5 Minuten Ihrer wertvollen Zeit. </a:t>
            </a:r>
          </a:p>
          <a:p>
            <a:pPr marL="0" indent="0">
              <a:buNone/>
            </a:pPr>
            <a:endParaRPr lang="de-CH" sz="1900" dirty="0"/>
          </a:p>
          <a:p>
            <a:pPr marL="0" indent="0">
              <a:buNone/>
            </a:pPr>
            <a:r>
              <a:rPr lang="de-CH" sz="1900" dirty="0"/>
              <a:t>Eventuell vorhandene Sperrcodes werden mit der Löschung der Geräte automatisch </a:t>
            </a:r>
            <a:r>
              <a:rPr lang="de-CH" sz="1900"/>
              <a:t>entfernt. </a:t>
            </a:r>
            <a:endParaRPr lang="de-CH" sz="19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662D0DA-6CC8-4544-9FC2-95D3A46EF1E3}"/>
              </a:ext>
            </a:extLst>
          </p:cNvPr>
          <p:cNvSpPr/>
          <p:nvPr/>
        </p:nvSpPr>
        <p:spPr>
          <a:xfrm>
            <a:off x="0" y="0"/>
            <a:ext cx="3933092" cy="6858000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E3BF2F74-5247-4123-9BF3-39E0AA1A5EE3}"/>
              </a:ext>
            </a:extLst>
          </p:cNvPr>
          <p:cNvSpPr/>
          <p:nvPr/>
        </p:nvSpPr>
        <p:spPr>
          <a:xfrm>
            <a:off x="87918" y="82058"/>
            <a:ext cx="3744000" cy="6696000"/>
          </a:xfrm>
          <a:custGeom>
            <a:avLst/>
            <a:gdLst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459000 w 3672000"/>
              <a:gd name="connsiteY5" fmla="*/ 459000 h 6624000"/>
              <a:gd name="connsiteX6" fmla="*/ 459000 w 3672000"/>
              <a:gd name="connsiteY6" fmla="*/ 6165000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459000 w 3672000"/>
              <a:gd name="connsiteY9" fmla="*/ 459000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459000 w 3672000"/>
              <a:gd name="connsiteY6" fmla="*/ 6165000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213000 w 3672000"/>
              <a:gd name="connsiteY7" fmla="*/ 6165000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53323 w 3672000"/>
              <a:gd name="connsiteY7" fmla="*/ 6458077 h 6624000"/>
              <a:gd name="connsiteX8" fmla="*/ 3213000 w 3672000"/>
              <a:gd name="connsiteY8" fmla="*/ 45900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53323 w 3672000"/>
              <a:gd name="connsiteY7" fmla="*/ 6458077 h 6624000"/>
              <a:gd name="connsiteX8" fmla="*/ 3506076 w 3672000"/>
              <a:gd name="connsiteY8" fmla="*/ 171784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88492 w 3672000"/>
              <a:gd name="connsiteY7" fmla="*/ 6446354 h 6624000"/>
              <a:gd name="connsiteX8" fmla="*/ 3506076 w 3672000"/>
              <a:gd name="connsiteY8" fmla="*/ 171784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488492 w 3672000"/>
              <a:gd name="connsiteY7" fmla="*/ 6446354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535384 w 3672000"/>
              <a:gd name="connsiteY7" fmla="*/ 6452215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154200 w 3672000"/>
              <a:gd name="connsiteY5" fmla="*/ 142477 h 6624000"/>
              <a:gd name="connsiteX6" fmla="*/ 160062 w 3672000"/>
              <a:gd name="connsiteY6" fmla="*/ 6458077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154200 w 3672000"/>
              <a:gd name="connsiteY9" fmla="*/ 142477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160062 w 3672000"/>
              <a:gd name="connsiteY6" fmla="*/ 6458077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11938 w 3672000"/>
              <a:gd name="connsiteY7" fmla="*/ 6452215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76415 w 3672000"/>
              <a:gd name="connsiteY7" fmla="*/ 6540138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06076 w 3672000"/>
              <a:gd name="connsiteY8" fmla="*/ 160060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76414 w 3672000"/>
              <a:gd name="connsiteY8" fmla="*/ 113168 h 6624000"/>
              <a:gd name="connsiteX9" fmla="*/ 95585 w 3672000"/>
              <a:gd name="connsiteY9" fmla="*/ 89723 h 6624000"/>
              <a:gd name="connsiteX0" fmla="*/ 0 w 3672000"/>
              <a:gd name="connsiteY0" fmla="*/ 0 h 6624000"/>
              <a:gd name="connsiteX1" fmla="*/ 3672000 w 3672000"/>
              <a:gd name="connsiteY1" fmla="*/ 0 h 6624000"/>
              <a:gd name="connsiteX2" fmla="*/ 3672000 w 3672000"/>
              <a:gd name="connsiteY2" fmla="*/ 6624000 h 6624000"/>
              <a:gd name="connsiteX3" fmla="*/ 0 w 3672000"/>
              <a:gd name="connsiteY3" fmla="*/ 6624000 h 6624000"/>
              <a:gd name="connsiteX4" fmla="*/ 0 w 3672000"/>
              <a:gd name="connsiteY4" fmla="*/ 0 h 6624000"/>
              <a:gd name="connsiteX5" fmla="*/ 95585 w 3672000"/>
              <a:gd name="connsiteY5" fmla="*/ 89723 h 6624000"/>
              <a:gd name="connsiteX6" fmla="*/ 89723 w 3672000"/>
              <a:gd name="connsiteY6" fmla="*/ 6540139 h 6624000"/>
              <a:gd name="connsiteX7" fmla="*/ 3564692 w 3672000"/>
              <a:gd name="connsiteY7" fmla="*/ 6534276 h 6624000"/>
              <a:gd name="connsiteX8" fmla="*/ 3588138 w 3672000"/>
              <a:gd name="connsiteY8" fmla="*/ 95583 h 6624000"/>
              <a:gd name="connsiteX9" fmla="*/ 95585 w 3672000"/>
              <a:gd name="connsiteY9" fmla="*/ 89723 h 66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2000" h="6624000">
                <a:moveTo>
                  <a:pt x="0" y="0"/>
                </a:moveTo>
                <a:lnTo>
                  <a:pt x="3672000" y="0"/>
                </a:lnTo>
                <a:lnTo>
                  <a:pt x="3672000" y="6624000"/>
                </a:lnTo>
                <a:lnTo>
                  <a:pt x="0" y="6624000"/>
                </a:lnTo>
                <a:lnTo>
                  <a:pt x="0" y="0"/>
                </a:lnTo>
                <a:close/>
                <a:moveTo>
                  <a:pt x="95585" y="89723"/>
                </a:moveTo>
                <a:lnTo>
                  <a:pt x="89723" y="6540139"/>
                </a:lnTo>
                <a:lnTo>
                  <a:pt x="3564692" y="6534276"/>
                </a:lnTo>
                <a:cubicBezTo>
                  <a:pt x="3570553" y="4442753"/>
                  <a:pt x="3582277" y="2187106"/>
                  <a:pt x="3588138" y="95583"/>
                </a:cubicBezTo>
                <a:lnTo>
                  <a:pt x="95585" y="89723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6027E6-ABEE-43DC-AE78-5ABC4631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244356"/>
            <a:ext cx="3434862" cy="39372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</a:rPr>
              <a:t>Die </a:t>
            </a:r>
            <a:r>
              <a:rPr lang="en-GB" sz="3200" dirty="0" err="1">
                <a:solidFill>
                  <a:schemeClr val="bg1"/>
                </a:solidFill>
              </a:rPr>
              <a:t>Herausforderung</a:t>
            </a:r>
            <a:r>
              <a:rPr lang="en-GB" sz="3200" dirty="0">
                <a:solidFill>
                  <a:schemeClr val="bg1"/>
                </a:solidFill>
              </a:rPr>
              <a:t> “Apple-ID”</a:t>
            </a:r>
            <a:endParaRPr lang="de-C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020DF99-8842-4FD8-996F-8E6D0DB7330E}"/>
              </a:ext>
            </a:extLst>
          </p:cNvPr>
          <p:cNvSpPr/>
          <p:nvPr/>
        </p:nvSpPr>
        <p:spPr>
          <a:xfrm>
            <a:off x="-2156" y="0"/>
            <a:ext cx="7053220" cy="1465401"/>
          </a:xfrm>
          <a:custGeom>
            <a:avLst/>
            <a:gdLst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7053220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6300866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3220" h="1465401">
                <a:moveTo>
                  <a:pt x="0" y="0"/>
                </a:moveTo>
                <a:lnTo>
                  <a:pt x="7053220" y="0"/>
                </a:lnTo>
                <a:lnTo>
                  <a:pt x="6300866" y="1465401"/>
                </a:lnTo>
                <a:lnTo>
                  <a:pt x="0" y="1465401"/>
                </a:lnTo>
                <a:lnTo>
                  <a:pt x="0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DA38DD-FA19-423C-9FD2-C251776A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93" y="67053"/>
            <a:ext cx="8647854" cy="1251401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Potenzial des Projekts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754D3E-2E9D-4F5D-A7F9-5B025BD0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541" y="2813305"/>
            <a:ext cx="5409611" cy="267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Sammeln 50 der 217 Rotary Clubs der Schweiz je 10 wieder ver­kauf­bare Geräte pro Jahr, ergibt dies wiederkehrend CHF 40’000 bis 50’000.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Sammeln 100 der 217 Rotary Clubs der Schweiz je 10 wieder ver­kaufbare Geräte pro Jahr, ergibt dies wiederkehrend CHF 80’000 </a:t>
            </a:r>
            <a:r>
              <a:rPr lang="de-CH" sz="1800"/>
              <a:t>bis 100’000.</a:t>
            </a:r>
            <a:endParaRPr lang="de-CH" sz="1800" dirty="0"/>
          </a:p>
          <a:p>
            <a:endParaRPr lang="de-CH" dirty="0"/>
          </a:p>
        </p:txBody>
      </p:sp>
      <p:sp>
        <p:nvSpPr>
          <p:cNvPr id="20" name="Rechteck 17">
            <a:extLst>
              <a:ext uri="{FF2B5EF4-FFF2-40B4-BE49-F238E27FC236}">
                <a16:creationId xmlns:a16="http://schemas.microsoft.com/office/drawing/2014/main" id="{F43E4FD6-C187-4BD7-915B-3BABDE65E97D}"/>
              </a:ext>
            </a:extLst>
          </p:cNvPr>
          <p:cNvSpPr/>
          <p:nvPr/>
        </p:nvSpPr>
        <p:spPr>
          <a:xfrm rot="10800000">
            <a:off x="6528119" y="-23499"/>
            <a:ext cx="5663881" cy="1476976"/>
          </a:xfrm>
          <a:custGeom>
            <a:avLst/>
            <a:gdLst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7053220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053220"/>
              <a:gd name="connsiteY0" fmla="*/ 0 h 1465401"/>
              <a:gd name="connsiteX1" fmla="*/ 7053220 w 7053220"/>
              <a:gd name="connsiteY1" fmla="*/ 0 h 1465401"/>
              <a:gd name="connsiteX2" fmla="*/ 6300866 w 7053220"/>
              <a:gd name="connsiteY2" fmla="*/ 1465401 h 1465401"/>
              <a:gd name="connsiteX3" fmla="*/ 0 w 7053220"/>
              <a:gd name="connsiteY3" fmla="*/ 1465401 h 1465401"/>
              <a:gd name="connsiteX4" fmla="*/ 0 w 7053220"/>
              <a:gd name="connsiteY4" fmla="*/ 0 h 1465401"/>
              <a:gd name="connsiteX0" fmla="*/ 0 w 7254152"/>
              <a:gd name="connsiteY0" fmla="*/ 0 h 1465401"/>
              <a:gd name="connsiteX1" fmla="*/ 7254152 w 7254152"/>
              <a:gd name="connsiteY1" fmla="*/ 23150 h 1465401"/>
              <a:gd name="connsiteX2" fmla="*/ 6300866 w 7254152"/>
              <a:gd name="connsiteY2" fmla="*/ 1465401 h 1465401"/>
              <a:gd name="connsiteX3" fmla="*/ 0 w 7254152"/>
              <a:gd name="connsiteY3" fmla="*/ 1465401 h 1465401"/>
              <a:gd name="connsiteX4" fmla="*/ 0 w 7254152"/>
              <a:gd name="connsiteY4" fmla="*/ 0 h 1465401"/>
              <a:gd name="connsiteX0" fmla="*/ 0 w 7254152"/>
              <a:gd name="connsiteY0" fmla="*/ 0 h 1465401"/>
              <a:gd name="connsiteX1" fmla="*/ 7254152 w 7254152"/>
              <a:gd name="connsiteY1" fmla="*/ 11576 h 1465401"/>
              <a:gd name="connsiteX2" fmla="*/ 6300866 w 7254152"/>
              <a:gd name="connsiteY2" fmla="*/ 1465401 h 1465401"/>
              <a:gd name="connsiteX3" fmla="*/ 0 w 7254152"/>
              <a:gd name="connsiteY3" fmla="*/ 1465401 h 1465401"/>
              <a:gd name="connsiteX4" fmla="*/ 0 w 7254152"/>
              <a:gd name="connsiteY4" fmla="*/ 0 h 1465401"/>
              <a:gd name="connsiteX0" fmla="*/ 0 w 7285065"/>
              <a:gd name="connsiteY0" fmla="*/ 11573 h 1453825"/>
              <a:gd name="connsiteX1" fmla="*/ 7285065 w 7285065"/>
              <a:gd name="connsiteY1" fmla="*/ 0 h 1453825"/>
              <a:gd name="connsiteX2" fmla="*/ 6331779 w 7285065"/>
              <a:gd name="connsiteY2" fmla="*/ 1453825 h 1453825"/>
              <a:gd name="connsiteX3" fmla="*/ 30913 w 7285065"/>
              <a:gd name="connsiteY3" fmla="*/ 1453825 h 1453825"/>
              <a:gd name="connsiteX4" fmla="*/ 0 w 7285065"/>
              <a:gd name="connsiteY4" fmla="*/ 11573 h 1453825"/>
              <a:gd name="connsiteX0" fmla="*/ 0 w 7285065"/>
              <a:gd name="connsiteY0" fmla="*/ 11573 h 1453825"/>
              <a:gd name="connsiteX1" fmla="*/ 7285065 w 7285065"/>
              <a:gd name="connsiteY1" fmla="*/ 0 h 1453825"/>
              <a:gd name="connsiteX2" fmla="*/ 6331779 w 7285065"/>
              <a:gd name="connsiteY2" fmla="*/ 1453825 h 1453825"/>
              <a:gd name="connsiteX3" fmla="*/ 16025 w 7285065"/>
              <a:gd name="connsiteY3" fmla="*/ 1453825 h 1453825"/>
              <a:gd name="connsiteX4" fmla="*/ 0 w 7285065"/>
              <a:gd name="connsiteY4" fmla="*/ 11573 h 1453825"/>
              <a:gd name="connsiteX0" fmla="*/ 28638 w 7313703"/>
              <a:gd name="connsiteY0" fmla="*/ 11573 h 1453825"/>
              <a:gd name="connsiteX1" fmla="*/ 7313703 w 7313703"/>
              <a:gd name="connsiteY1" fmla="*/ 0 h 1453825"/>
              <a:gd name="connsiteX2" fmla="*/ 6360417 w 7313703"/>
              <a:gd name="connsiteY2" fmla="*/ 1453825 h 1453825"/>
              <a:gd name="connsiteX3" fmla="*/ 0 w 7313703"/>
              <a:gd name="connsiteY3" fmla="*/ 1453825 h 1453825"/>
              <a:gd name="connsiteX4" fmla="*/ 28638 w 7313703"/>
              <a:gd name="connsiteY4" fmla="*/ 11573 h 1453825"/>
              <a:gd name="connsiteX0" fmla="*/ 0 w 7285065"/>
              <a:gd name="connsiteY0" fmla="*/ 11573 h 1465309"/>
              <a:gd name="connsiteX1" fmla="*/ 7285065 w 7285065"/>
              <a:gd name="connsiteY1" fmla="*/ 0 h 1465309"/>
              <a:gd name="connsiteX2" fmla="*/ 6331779 w 7285065"/>
              <a:gd name="connsiteY2" fmla="*/ 1453825 h 1465309"/>
              <a:gd name="connsiteX3" fmla="*/ 1137 w 7285065"/>
              <a:gd name="connsiteY3" fmla="*/ 1465309 h 1465309"/>
              <a:gd name="connsiteX4" fmla="*/ 0 w 7285065"/>
              <a:gd name="connsiteY4" fmla="*/ 11573 h 14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5065" h="1465309">
                <a:moveTo>
                  <a:pt x="0" y="11573"/>
                </a:moveTo>
                <a:lnTo>
                  <a:pt x="7285065" y="0"/>
                </a:lnTo>
                <a:lnTo>
                  <a:pt x="6331779" y="1453825"/>
                </a:lnTo>
                <a:lnTo>
                  <a:pt x="1137" y="1465309"/>
                </a:lnTo>
                <a:lnTo>
                  <a:pt x="0" y="1157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D6374ED-002E-4138-9FB9-B4BEF5E6759B}"/>
              </a:ext>
            </a:extLst>
          </p:cNvPr>
          <p:cNvSpPr/>
          <p:nvPr/>
        </p:nvSpPr>
        <p:spPr>
          <a:xfrm>
            <a:off x="10999473" y="270489"/>
            <a:ext cx="877036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fik 4" descr="Ein Bild, das Karte, Text enthält.&#10;&#10;Mit sehr hoher Zuverlässigkeit generierte Beschreibung">
            <a:extLst>
              <a:ext uri="{FF2B5EF4-FFF2-40B4-BE49-F238E27FC236}">
                <a16:creationId xmlns:a16="http://schemas.microsoft.com/office/drawing/2014/main" id="{2364010C-A1F6-4A3D-B5B5-8337C70E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" y="2601784"/>
            <a:ext cx="4384064" cy="29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7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55A7793-CB70-4E5D-956D-DC7080F704E9}"/>
              </a:ext>
            </a:extLst>
          </p:cNvPr>
          <p:cNvSpPr/>
          <p:nvPr/>
        </p:nvSpPr>
        <p:spPr>
          <a:xfrm>
            <a:off x="404734" y="479685"/>
            <a:ext cx="4437089" cy="3867463"/>
          </a:xfrm>
          <a:prstGeom prst="rect">
            <a:avLst/>
          </a:prstGeom>
          <a:solidFill>
            <a:srgbClr val="00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D2A2B4-1539-47E8-B36E-A2DA1C05F26F}"/>
              </a:ext>
            </a:extLst>
          </p:cNvPr>
          <p:cNvSpPr/>
          <p:nvPr/>
        </p:nvSpPr>
        <p:spPr>
          <a:xfrm>
            <a:off x="5104435" y="479685"/>
            <a:ext cx="1840375" cy="1707930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1A01D43-C93A-4500-98F7-5D1A23C9EB40}"/>
              </a:ext>
            </a:extLst>
          </p:cNvPr>
          <p:cNvSpPr/>
          <p:nvPr/>
        </p:nvSpPr>
        <p:spPr>
          <a:xfrm>
            <a:off x="7199453" y="479685"/>
            <a:ext cx="4587813" cy="6013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91B671-58F7-4107-9616-9DD8E30E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64" y="934524"/>
            <a:ext cx="3450664" cy="2757529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Wie wird das Projekt umgesetzt?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B96B6-6F10-4F72-89DE-C3D1CD8F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042" y="1332236"/>
            <a:ext cx="3656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Die Projektverantwortung liegt bei Beat </a:t>
            </a:r>
            <a:r>
              <a:rPr lang="de-CH" sz="1800" dirty="0" err="1"/>
              <a:t>Wicky</a:t>
            </a:r>
            <a:r>
              <a:rPr lang="de-CH" sz="1800" dirty="0"/>
              <a:t>, Stiftungsrat </a:t>
            </a:r>
            <a:r>
              <a:rPr lang="de-CH" sz="1800" dirty="0" err="1"/>
              <a:t>mine</a:t>
            </a:r>
            <a:r>
              <a:rPr lang="de-CH" sz="1800" dirty="0"/>
              <a:t>-ex.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Pro Distrikt steht ein Stiftungsrat als Koordinator zur Verfügung.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Die Umsetzung erfolgt auf Ebene der einzelnen Rotary Clubs und </a:t>
            </a:r>
            <a:r>
              <a:rPr lang="de-CH" sz="1800" dirty="0" err="1"/>
              <a:t>Rotaract</a:t>
            </a:r>
            <a:r>
              <a:rPr lang="de-CH" sz="1800"/>
              <a:t> Clubs.</a:t>
            </a: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Zentrale Schlüsselperson für die Sammlung in den Clubs ist der </a:t>
            </a:r>
            <a:r>
              <a:rPr lang="de-CH" sz="1800" dirty="0" err="1"/>
              <a:t>mine</a:t>
            </a:r>
            <a:r>
              <a:rPr lang="de-CH" sz="1800" dirty="0"/>
              <a:t>-ex-Delegierte.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6CDBF99-3131-4FED-8F25-911051835532}"/>
              </a:ext>
            </a:extLst>
          </p:cNvPr>
          <p:cNvSpPr/>
          <p:nvPr/>
        </p:nvSpPr>
        <p:spPr>
          <a:xfrm>
            <a:off x="404734" y="4676172"/>
            <a:ext cx="6540076" cy="18167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8C6ADC95-8A62-4907-A0D5-A1463E6F73CD}"/>
              </a:ext>
            </a:extLst>
          </p:cNvPr>
          <p:cNvSpPr/>
          <p:nvPr/>
        </p:nvSpPr>
        <p:spPr>
          <a:xfrm>
            <a:off x="5582120" y="887736"/>
            <a:ext cx="877036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Grafik 31" descr="Gruppe">
            <a:extLst>
              <a:ext uri="{FF2B5EF4-FFF2-40B4-BE49-F238E27FC236}">
                <a16:creationId xmlns:a16="http://schemas.microsoft.com/office/drawing/2014/main" id="{88E77137-9870-499E-8597-F6172794B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21673" y="2584688"/>
            <a:ext cx="1748654" cy="17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Ansprechpersonen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3100" y="1690688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rgbClr val="004D7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Projektleitung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77076" y="1677988"/>
            <a:ext cx="3441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Mine-ex</a:t>
            </a:r>
            <a:endParaRPr lang="de-CH" sz="24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420100" y="1677988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420099" y="2374396"/>
            <a:ext cx="3302977" cy="237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</a:t>
            </a:r>
            <a:r>
              <a:rPr lang="de-CH" sz="1600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Natascha Wyss (COO)</a:t>
            </a:r>
            <a:b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mine-ex@verkaufen.ch</a:t>
            </a:r>
            <a:b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Für Fragen zu Prozess und Technik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Peter Oertlin (CEO)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peter.oertlin@verkaufen.ch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Für alle anderen Fragen bezüglich</a:t>
            </a:r>
          </a:p>
          <a:p>
            <a:pPr lvl="0">
              <a:lnSpc>
                <a:spcPct val="90000"/>
              </a:lnSpc>
            </a:pPr>
            <a:endParaRPr lang="de-CH" sz="13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de-CH" sz="13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Recommerce</a:t>
            </a: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 </a:t>
            </a:r>
          </a:p>
          <a:p>
            <a:pPr lvl="0">
              <a:lnSpc>
                <a:spcPct val="90000"/>
              </a:lnSpc>
            </a:pPr>
            <a:r>
              <a:rPr lang="de-CH" sz="13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Hinterbergstrasse</a:t>
            </a: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</a:t>
            </a:r>
          </a:p>
          <a:p>
            <a:pPr lvl="0">
              <a:lnSpc>
                <a:spcPct val="90000"/>
              </a:lnSpc>
            </a:pPr>
            <a:r>
              <a:rPr lang="de-CH" sz="13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6312 Steinhausen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BFC16E-33E7-49C7-975E-148EC6C131FC}"/>
              </a:ext>
            </a:extLst>
          </p:cNvPr>
          <p:cNvSpPr txBox="1"/>
          <p:nvPr/>
        </p:nvSpPr>
        <p:spPr>
          <a:xfrm>
            <a:off x="4177074" y="2374396"/>
            <a:ext cx="3870818" cy="381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1980</a:t>
            </a:r>
            <a:b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Beat Wicky,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beat.wicky@gmail.com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1990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Deutschsprachige Clubs: </a:t>
            </a:r>
            <a:b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Christian Bay, Präsident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dr.c.bay@gmail.com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Französischsprachige Clubs:</a:t>
            </a:r>
            <a:br>
              <a:rPr lang="de-CH" sz="14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PDG Francis Godel, Vizepräsident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f.godel@bluewin.ch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Distrikt 2000</a:t>
            </a:r>
            <a:b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Marco Hartmann,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marco.hartmann@bluewin.ch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Kontaktperson </a:t>
            </a:r>
            <a:r>
              <a:rPr lang="de-CH" sz="1600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Rotaract</a:t>
            </a:r>
            <a:r>
              <a:rPr lang="de-CH" sz="20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sz="20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Nadia Vonlanthen,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</a:t>
            </a:r>
            <a:b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nadia@camelia.ch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AF7D1F-0305-49E2-99F1-205A40795EAF}"/>
              </a:ext>
            </a:extLst>
          </p:cNvPr>
          <p:cNvSpPr txBox="1"/>
          <p:nvPr/>
        </p:nvSpPr>
        <p:spPr>
          <a:xfrm>
            <a:off x="673100" y="2374396"/>
            <a:ext cx="27447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Rot. Beat Wicky, SR </a:t>
            </a:r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beat.wicky@gmail.com</a:t>
            </a:r>
          </a:p>
          <a:p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CH" sz="1600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Umsetzung in den Clubs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CH" sz="14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sz="14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-ex-Delegierte</a:t>
            </a:r>
          </a:p>
          <a:p>
            <a:r>
              <a:rPr lang="de-CH" b="1" dirty="0"/>
              <a:t> </a:t>
            </a:r>
            <a:endParaRPr lang="en-US" dirty="0">
              <a:latin typeface="Flama-Book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1A2FB88-5226-44A8-8B83-068477D5D493}"/>
              </a:ext>
            </a:extLst>
          </p:cNvPr>
          <p:cNvCxnSpPr>
            <a:cxnSpLocks/>
          </p:cNvCxnSpPr>
          <p:nvPr/>
        </p:nvCxnSpPr>
        <p:spPr>
          <a:xfrm>
            <a:off x="749300" y="2139728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6781D65-09ED-4073-A5A1-B1DE4449AE56}"/>
              </a:ext>
            </a:extLst>
          </p:cNvPr>
          <p:cNvCxnSpPr>
            <a:cxnSpLocks/>
          </p:cNvCxnSpPr>
          <p:nvPr/>
        </p:nvCxnSpPr>
        <p:spPr>
          <a:xfrm>
            <a:off x="4251086" y="2128271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F398E6D-2ED9-48EA-A4B1-B9C218A4B0CE}"/>
              </a:ext>
            </a:extLst>
          </p:cNvPr>
          <p:cNvCxnSpPr>
            <a:cxnSpLocks/>
          </p:cNvCxnSpPr>
          <p:nvPr/>
        </p:nvCxnSpPr>
        <p:spPr>
          <a:xfrm>
            <a:off x="8363439" y="2093368"/>
            <a:ext cx="1872000" cy="0"/>
          </a:xfrm>
          <a:prstGeom prst="line">
            <a:avLst/>
          </a:prstGeom>
          <a:ln>
            <a:solidFill>
              <a:srgbClr val="00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9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C1E049F-0320-4703-AF98-25EAB32D7B17}"/>
              </a:ext>
            </a:extLst>
          </p:cNvPr>
          <p:cNvSpPr/>
          <p:nvPr/>
        </p:nvSpPr>
        <p:spPr>
          <a:xfrm>
            <a:off x="459411" y="613808"/>
            <a:ext cx="7346692" cy="1664697"/>
          </a:xfrm>
          <a:prstGeom prst="rect">
            <a:avLst/>
          </a:pr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Nutzen wir gemeinsam diese Chance!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973C0E2-1932-493B-8F1F-0D928D6277F5}"/>
              </a:ext>
            </a:extLst>
          </p:cNvPr>
          <p:cNvSpPr/>
          <p:nvPr/>
        </p:nvSpPr>
        <p:spPr>
          <a:xfrm>
            <a:off x="8312589" y="2920841"/>
            <a:ext cx="3420000" cy="3295232"/>
          </a:xfrm>
          <a:prstGeom prst="rect">
            <a:avLst/>
          </a:prstGeom>
          <a:solidFill>
            <a:srgbClr val="574F4D"/>
          </a:solidFill>
          <a:ln>
            <a:solidFill>
              <a:srgbClr val="004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CE96F67-1C37-4203-AE1E-7E68DAA29D45}"/>
              </a:ext>
            </a:extLst>
          </p:cNvPr>
          <p:cNvSpPr txBox="1">
            <a:spLocks/>
          </p:cNvSpPr>
          <p:nvPr/>
        </p:nvSpPr>
        <p:spPr>
          <a:xfrm>
            <a:off x="8307850" y="2864782"/>
            <a:ext cx="3424739" cy="3050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4F4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2000" dirty="0">
                <a:solidFill>
                  <a:srgbClr val="FFFFFF"/>
                </a:solidFill>
              </a:rPr>
              <a:t>Herzlichen Dank für Ihre Unterstützung!</a:t>
            </a:r>
          </a:p>
          <a:p>
            <a:pPr algn="ctr"/>
            <a:endParaRPr lang="de-CH" sz="2000" dirty="0">
              <a:solidFill>
                <a:srgbClr val="FFFF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2000" dirty="0">
                <a:solidFill>
                  <a:srgbClr val="FFFFFF"/>
                </a:solidFill>
              </a:rPr>
              <a:t>Stiftung </a:t>
            </a:r>
            <a:r>
              <a:rPr lang="de-CH" sz="2000" dirty="0" err="1">
                <a:solidFill>
                  <a:srgbClr val="FFFFFF"/>
                </a:solidFill>
              </a:rPr>
              <a:t>mine</a:t>
            </a:r>
            <a:r>
              <a:rPr lang="de-CH" sz="2000" dirty="0">
                <a:solidFill>
                  <a:srgbClr val="FFFFFF"/>
                </a:solidFill>
              </a:rPr>
              <a:t>-ex und </a:t>
            </a:r>
            <a:r>
              <a:rPr lang="de-CH" sz="2000" dirty="0" err="1">
                <a:solidFill>
                  <a:srgbClr val="FFFFFF"/>
                </a:solidFill>
              </a:rPr>
              <a:t>Recommerce</a:t>
            </a:r>
            <a:r>
              <a:rPr lang="de-CH" sz="2000" dirty="0">
                <a:solidFill>
                  <a:srgbClr val="FFFFFF"/>
                </a:solidFill>
              </a:rPr>
              <a:t> </a:t>
            </a:r>
          </a:p>
          <a:p>
            <a:endParaRPr lang="de-CH" sz="2000" dirty="0">
              <a:solidFill>
                <a:srgbClr val="FFFFFF"/>
              </a:solidFill>
            </a:endParaRPr>
          </a:p>
        </p:txBody>
      </p:sp>
      <p:pic>
        <p:nvPicPr>
          <p:cNvPr id="11" name="Grafik 10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0EFEF8A9-BC22-4965-A1B1-C1E49E58E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50" y="613808"/>
            <a:ext cx="2215231" cy="70174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73DFD0-280A-4ABA-B49E-4F298EFE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42222" r="26979" b="41880"/>
          <a:stretch/>
        </p:blipFill>
        <p:spPr>
          <a:xfrm>
            <a:off x="9179169" y="1560452"/>
            <a:ext cx="2628116" cy="71805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49907A4-E6E4-47B1-8148-F807F3543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93"/>
          <a:stretch/>
        </p:blipFill>
        <p:spPr>
          <a:xfrm>
            <a:off x="459411" y="2920840"/>
            <a:ext cx="3420000" cy="3295232"/>
          </a:xfrm>
          <a:prstGeom prst="rect">
            <a:avLst/>
          </a:prstGeom>
          <a:ln w="12700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5D8B0E3-EE07-4E22-80C1-FF6F47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" r="24996" b="1"/>
          <a:stretch/>
        </p:blipFill>
        <p:spPr>
          <a:xfrm>
            <a:off x="4375298" y="2916478"/>
            <a:ext cx="3430806" cy="32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7336885-F083-4937-AD37-8257808B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2987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Ausgangslage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51E4B1-CF52-42C0-9A59-D4648911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1940229"/>
            <a:ext cx="5120113" cy="43599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In der Schweiz </a:t>
            </a:r>
            <a:r>
              <a:rPr lang="en-US" sz="1800" dirty="0" err="1"/>
              <a:t>liegen</a:t>
            </a:r>
            <a:r>
              <a:rPr lang="en-US" sz="1800" dirty="0"/>
              <a:t> ca. 5 Mio. </a:t>
            </a:r>
            <a:r>
              <a:rPr lang="en-US" sz="1800" dirty="0" err="1"/>
              <a:t>unbenutzer</a:t>
            </a:r>
            <a:r>
              <a:rPr lang="en-US" sz="1800" dirty="0"/>
              <a:t> Smart­phones und Tablets in </a:t>
            </a:r>
            <a:r>
              <a:rPr lang="en-US" sz="1800" dirty="0" err="1"/>
              <a:t>Schubladen</a:t>
            </a:r>
            <a:r>
              <a:rPr lang="en-US" sz="1800" dirty="0"/>
              <a:t> und </a:t>
            </a:r>
            <a:r>
              <a:rPr lang="en-US" sz="1800" dirty="0" err="1"/>
              <a:t>Schränken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Allein</a:t>
            </a:r>
            <a:r>
              <a:rPr lang="en-US" sz="1800" dirty="0"/>
              <a:t> der </a:t>
            </a:r>
            <a:r>
              <a:rPr lang="en-US" sz="1800" dirty="0" err="1"/>
              <a:t>Materialwert</a:t>
            </a:r>
            <a:r>
              <a:rPr lang="en-US" sz="1800" dirty="0"/>
              <a:t> (</a:t>
            </a:r>
            <a:r>
              <a:rPr lang="en-US" sz="1800" dirty="0" err="1"/>
              <a:t>u.a</a:t>
            </a:r>
            <a:r>
              <a:rPr lang="en-US" sz="1800" dirty="0"/>
              <a:t>. 200 kg Gold, 1360 kg Silber und 66’000 kg Kupfer) </a:t>
            </a:r>
            <a:r>
              <a:rPr lang="en-US" sz="1800" dirty="0" err="1"/>
              <a:t>beläuft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auf </a:t>
            </a:r>
            <a:r>
              <a:rPr lang="en-US" sz="1800" dirty="0" err="1"/>
              <a:t>ungefähr</a:t>
            </a:r>
            <a:r>
              <a:rPr lang="en-US" sz="1800" dirty="0"/>
              <a:t> 30 </a:t>
            </a:r>
            <a:r>
              <a:rPr lang="en-US" sz="1800" dirty="0" err="1"/>
              <a:t>Millionen</a:t>
            </a:r>
            <a:r>
              <a:rPr lang="en-US" sz="1800" dirty="0"/>
              <a:t> CHF.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Wir wollen diese Geräte wieder zum Leben erwecken und zu Geld machen.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Spenden Sie Ihre Geräte an Rotary – und </a:t>
            </a:r>
            <a:r>
              <a:rPr lang="de-CH" sz="1800" dirty="0" err="1"/>
              <a:t>Recommerce</a:t>
            </a:r>
            <a:r>
              <a:rPr lang="de-CH" sz="1800" dirty="0"/>
              <a:t> bezahlt dafür gutes Geld, das vollumfänglich </a:t>
            </a:r>
            <a:r>
              <a:rPr lang="de-CH" sz="1800" dirty="0" err="1"/>
              <a:t>mine</a:t>
            </a:r>
            <a:r>
              <a:rPr lang="de-CH" sz="1800" dirty="0"/>
              <a:t>-ex zugutekommt.</a:t>
            </a:r>
          </a:p>
          <a:p>
            <a:endParaRPr lang="en-US" sz="1800" dirty="0"/>
          </a:p>
        </p:txBody>
      </p:sp>
      <p:pic>
        <p:nvPicPr>
          <p:cNvPr id="27" name="Inhaltsplatzhalter 11" descr="Ein Bild, das Tisch, drinnen enthält.&#10;&#10;Mit sehr hoher Zuverlässigkeit generierte Beschreibung">
            <a:extLst>
              <a:ext uri="{FF2B5EF4-FFF2-40B4-BE49-F238E27FC236}">
                <a16:creationId xmlns:a16="http://schemas.microsoft.com/office/drawing/2014/main" id="{19C16904-5245-46E6-91F4-9C02F5EDC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6222"/>
          <a:stretch/>
        </p:blipFill>
        <p:spPr>
          <a:xfrm>
            <a:off x="6013938" y="10"/>
            <a:ext cx="6178061" cy="68579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205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6EF41-7BD0-42C3-BB1B-19A422A8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Partnerfirma – </a:t>
            </a:r>
            <a:r>
              <a:rPr lang="de-CH" dirty="0" err="1"/>
              <a:t>Recommerce</a:t>
            </a:r>
            <a:r>
              <a:rPr lang="de-CH" dirty="0"/>
              <a:t> 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DE86FB-268E-4CF4-833F-227216144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90" y="1843499"/>
            <a:ext cx="5374246" cy="4711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1900" b="1" dirty="0"/>
              <a:t>Ankauf und Verkauf von</a:t>
            </a:r>
          </a:p>
          <a:p>
            <a:pPr marL="0" indent="0">
              <a:buNone/>
            </a:pPr>
            <a:r>
              <a:rPr lang="de-CH" sz="1700" dirty="0"/>
              <a:t>Smartphones</a:t>
            </a:r>
          </a:p>
          <a:p>
            <a:pPr marL="0" indent="0">
              <a:buNone/>
            </a:pPr>
            <a:r>
              <a:rPr lang="de-CH" sz="1700" dirty="0"/>
              <a:t>Tablets</a:t>
            </a:r>
          </a:p>
          <a:p>
            <a:pPr marL="0" indent="0">
              <a:buNone/>
            </a:pPr>
            <a:r>
              <a:rPr lang="de-CH" sz="1700" dirty="0"/>
              <a:t>MacBooks</a:t>
            </a:r>
          </a:p>
          <a:p>
            <a:pPr marL="0" indent="0">
              <a:buNone/>
            </a:pPr>
            <a:r>
              <a:rPr lang="de-CH" sz="1700" dirty="0"/>
              <a:t>iPods</a:t>
            </a:r>
          </a:p>
          <a:p>
            <a:pPr marL="0" indent="0">
              <a:buNone/>
            </a:pPr>
            <a:r>
              <a:rPr lang="de-CH" sz="1700" dirty="0"/>
              <a:t>Apple </a:t>
            </a:r>
            <a:r>
              <a:rPr lang="de-CH" sz="1700" dirty="0" err="1"/>
              <a:t>Watchs</a:t>
            </a:r>
            <a:endParaRPr lang="de-CH" sz="17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900" b="1" dirty="0"/>
              <a:t>Reparaturen der Marken</a:t>
            </a:r>
          </a:p>
          <a:p>
            <a:pPr marL="0" indent="0">
              <a:buNone/>
            </a:pPr>
            <a:r>
              <a:rPr lang="de-CH" sz="1700" dirty="0"/>
              <a:t>Apple</a:t>
            </a:r>
          </a:p>
          <a:p>
            <a:pPr marL="0" indent="0">
              <a:buNone/>
            </a:pPr>
            <a:r>
              <a:rPr lang="de-CH" sz="1700" dirty="0"/>
              <a:t>Samsung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700" dirty="0" err="1"/>
              <a:t>Recommerce</a:t>
            </a:r>
            <a:r>
              <a:rPr lang="de-CH" sz="1700" dirty="0"/>
              <a:t> AG</a:t>
            </a:r>
          </a:p>
          <a:p>
            <a:pPr marL="0" indent="0">
              <a:buNone/>
            </a:pPr>
            <a:r>
              <a:rPr lang="de-CH" sz="1700" dirty="0" err="1"/>
              <a:t>Hinterbergstrasse</a:t>
            </a:r>
            <a:r>
              <a:rPr lang="de-CH" sz="1700" dirty="0"/>
              <a:t> 22</a:t>
            </a:r>
          </a:p>
          <a:p>
            <a:pPr marL="0" indent="0">
              <a:buNone/>
            </a:pPr>
            <a:r>
              <a:rPr lang="de-CH" sz="1700" dirty="0"/>
              <a:t>6312 Steinhausen</a:t>
            </a:r>
          </a:p>
          <a:p>
            <a:pPr marL="0" indent="0">
              <a:buNone/>
            </a:pPr>
            <a:r>
              <a:rPr lang="de-CH" sz="1700" dirty="0"/>
              <a:t>CEO und VR-Mitglied Peter Oertlin</a:t>
            </a:r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9" name="Pfeil: nach oben und unten 8">
            <a:extLst>
              <a:ext uri="{FF2B5EF4-FFF2-40B4-BE49-F238E27FC236}">
                <a16:creationId xmlns:a16="http://schemas.microsoft.com/office/drawing/2014/main" id="{53427BC1-FC4C-4AB7-B9F7-A36A1CBF13ED}"/>
              </a:ext>
            </a:extLst>
          </p:cNvPr>
          <p:cNvSpPr/>
          <p:nvPr/>
        </p:nvSpPr>
        <p:spPr>
          <a:xfrm>
            <a:off x="8308446" y="1607423"/>
            <a:ext cx="318269" cy="4918594"/>
          </a:xfrm>
          <a:prstGeom prst="upDown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rgbClr val="564F4C"/>
              </a:solidFill>
            </a:endParaRPr>
          </a:p>
        </p:txBody>
      </p:sp>
      <p:sp>
        <p:nvSpPr>
          <p:cNvPr id="10" name="Pfeil: nach oben und unten 9">
            <a:extLst>
              <a:ext uri="{FF2B5EF4-FFF2-40B4-BE49-F238E27FC236}">
                <a16:creationId xmlns:a16="http://schemas.microsoft.com/office/drawing/2014/main" id="{92937E81-3A08-49B3-B518-02ED243B8105}"/>
              </a:ext>
            </a:extLst>
          </p:cNvPr>
          <p:cNvSpPr/>
          <p:nvPr/>
        </p:nvSpPr>
        <p:spPr>
          <a:xfrm rot="5400000">
            <a:off x="8286940" y="1152893"/>
            <a:ext cx="298261" cy="5794919"/>
          </a:xfrm>
          <a:prstGeom prst="upDown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>
              <a:solidFill>
                <a:srgbClr val="564F4C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D373006-AAEC-473B-85F5-A96D666CF183}"/>
              </a:ext>
            </a:extLst>
          </p:cNvPr>
          <p:cNvSpPr/>
          <p:nvPr/>
        </p:nvSpPr>
        <p:spPr>
          <a:xfrm>
            <a:off x="5842800" y="2038663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Autorisierter </a:t>
            </a: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Apple Partner</a:t>
            </a:r>
            <a:endParaRPr lang="de-CH" sz="1600" dirty="0">
              <a:solidFill>
                <a:srgbClr val="574F4D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78381DB-47CB-4287-A3F5-8D40923885A7}"/>
              </a:ext>
            </a:extLst>
          </p:cNvPr>
          <p:cNvSpPr/>
          <p:nvPr/>
        </p:nvSpPr>
        <p:spPr>
          <a:xfrm>
            <a:off x="8761432" y="2038662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Zertifizierter </a:t>
            </a: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Samsung Partner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74CFB44-5ABF-4C04-BF2E-BA8D76B8B95C}"/>
              </a:ext>
            </a:extLst>
          </p:cNvPr>
          <p:cNvSpPr/>
          <p:nvPr/>
        </p:nvSpPr>
        <p:spPr>
          <a:xfrm>
            <a:off x="5878678" y="4245566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Enge Partnerschaft mit </a:t>
            </a:r>
            <a:r>
              <a:rPr lang="de-CH" sz="1600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Mobiltelekommunika-tionsunternehmen</a:t>
            </a:r>
            <a:endParaRPr lang="de-CH" sz="1600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sz="1600" dirty="0">
              <a:solidFill>
                <a:srgbClr val="564F4C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62FE5916-DA75-4399-B10F-9A93C5064CC9}"/>
              </a:ext>
            </a:extLst>
          </p:cNvPr>
          <p:cNvSpPr/>
          <p:nvPr/>
        </p:nvSpPr>
        <p:spPr>
          <a:xfrm>
            <a:off x="8761432" y="4245566"/>
            <a:ext cx="2331289" cy="17692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de-CH" sz="1600" dirty="0">
              <a:solidFill>
                <a:srgbClr val="564F4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de-CH" sz="1600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Kompetenzzentrum für diverse Handyversicherungen</a:t>
            </a:r>
          </a:p>
          <a:p>
            <a:pPr algn="ctr"/>
            <a:endParaRPr lang="de-CH" sz="1600" dirty="0">
              <a:solidFill>
                <a:srgbClr val="564F4C"/>
              </a:solidFill>
            </a:endParaRPr>
          </a:p>
        </p:txBody>
      </p:sp>
      <p:pic>
        <p:nvPicPr>
          <p:cNvPr id="15" name="Picture 8" descr="Image result for apple">
            <a:extLst>
              <a:ext uri="{FF2B5EF4-FFF2-40B4-BE49-F238E27FC236}">
                <a16:creationId xmlns:a16="http://schemas.microsoft.com/office/drawing/2014/main" id="{4011926C-D315-45EC-937E-DC5E8539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95" y="2267241"/>
            <a:ext cx="386650" cy="3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samsung">
            <a:extLst>
              <a:ext uri="{FF2B5EF4-FFF2-40B4-BE49-F238E27FC236}">
                <a16:creationId xmlns:a16="http://schemas.microsoft.com/office/drawing/2014/main" id="{5F813F07-A9E0-4F40-9773-9180EE6B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5" b="26079"/>
          <a:stretch/>
        </p:blipFill>
        <p:spPr bwMode="auto">
          <a:xfrm>
            <a:off x="9348996" y="2375301"/>
            <a:ext cx="1440571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sunrise ag">
            <a:extLst>
              <a:ext uri="{FF2B5EF4-FFF2-40B4-BE49-F238E27FC236}">
                <a16:creationId xmlns:a16="http://schemas.microsoft.com/office/drawing/2014/main" id="{8592F0E0-2E2B-4730-AE43-80F60FF1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6" y="4538445"/>
            <a:ext cx="1054497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i-surance gmbh">
            <a:extLst>
              <a:ext uri="{FF2B5EF4-FFF2-40B4-BE49-F238E27FC236}">
                <a16:creationId xmlns:a16="http://schemas.microsoft.com/office/drawing/2014/main" id="{C2CAD3AE-A98D-4012-9BAB-AC4C6FFF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84" y="4546911"/>
            <a:ext cx="1517262" cy="3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7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 6">
            <a:extLst>
              <a:ext uri="{FF2B5EF4-FFF2-40B4-BE49-F238E27FC236}">
                <a16:creationId xmlns:a16="http://schemas.microsoft.com/office/drawing/2014/main" id="{C453A908-BB2D-4953-8235-90B93F8C75C4}"/>
              </a:ext>
            </a:extLst>
          </p:cNvPr>
          <p:cNvSpPr/>
          <p:nvPr/>
        </p:nvSpPr>
        <p:spPr>
          <a:xfrm>
            <a:off x="-33728" y="-260"/>
            <a:ext cx="7303957" cy="6858260"/>
          </a:xfrm>
          <a:custGeom>
            <a:avLst/>
            <a:gdLst>
              <a:gd name="connsiteX0" fmla="*/ 0 w 3582649"/>
              <a:gd name="connsiteY0" fmla="*/ 6858000 h 6858000"/>
              <a:gd name="connsiteX1" fmla="*/ 895662 w 3582649"/>
              <a:gd name="connsiteY1" fmla="*/ 0 h 6858000"/>
              <a:gd name="connsiteX2" fmla="*/ 3582649 w 3582649"/>
              <a:gd name="connsiteY2" fmla="*/ 0 h 6858000"/>
              <a:gd name="connsiteX3" fmla="*/ 2686987 w 3582649"/>
              <a:gd name="connsiteY3" fmla="*/ 6858000 h 6858000"/>
              <a:gd name="connsiteX4" fmla="*/ 0 w 3582649"/>
              <a:gd name="connsiteY4" fmla="*/ 6858000 h 6858000"/>
              <a:gd name="connsiteX0" fmla="*/ 33728 w 3616377"/>
              <a:gd name="connsiteY0" fmla="*/ 6887980 h 6887980"/>
              <a:gd name="connsiteX1" fmla="*/ 0 w 3616377"/>
              <a:gd name="connsiteY1" fmla="*/ 0 h 6887980"/>
              <a:gd name="connsiteX2" fmla="*/ 3616377 w 3616377"/>
              <a:gd name="connsiteY2" fmla="*/ 29980 h 6887980"/>
              <a:gd name="connsiteX3" fmla="*/ 2720715 w 3616377"/>
              <a:gd name="connsiteY3" fmla="*/ 6887980 h 6887980"/>
              <a:gd name="connsiteX4" fmla="*/ 33728 w 3616377"/>
              <a:gd name="connsiteY4" fmla="*/ 6887980 h 6887980"/>
              <a:gd name="connsiteX0" fmla="*/ 33728 w 6299616"/>
              <a:gd name="connsiteY0" fmla="*/ 6887980 h 6887980"/>
              <a:gd name="connsiteX1" fmla="*/ 0 w 6299616"/>
              <a:gd name="connsiteY1" fmla="*/ 0 h 6887980"/>
              <a:gd name="connsiteX2" fmla="*/ 6299616 w 6299616"/>
              <a:gd name="connsiteY2" fmla="*/ 29980 h 6887980"/>
              <a:gd name="connsiteX3" fmla="*/ 2720715 w 6299616"/>
              <a:gd name="connsiteY3" fmla="*/ 6887980 h 6887980"/>
              <a:gd name="connsiteX4" fmla="*/ 33728 w 6299616"/>
              <a:gd name="connsiteY4" fmla="*/ 6887980 h 6887980"/>
              <a:gd name="connsiteX0" fmla="*/ 33728 w 6273917"/>
              <a:gd name="connsiteY0" fmla="*/ 6887980 h 6887980"/>
              <a:gd name="connsiteX1" fmla="*/ 0 w 6273917"/>
              <a:gd name="connsiteY1" fmla="*/ 0 h 6887980"/>
              <a:gd name="connsiteX2" fmla="*/ 6273917 w 6273917"/>
              <a:gd name="connsiteY2" fmla="*/ 14925 h 6887980"/>
              <a:gd name="connsiteX3" fmla="*/ 2720715 w 6273917"/>
              <a:gd name="connsiteY3" fmla="*/ 6887980 h 6887980"/>
              <a:gd name="connsiteX4" fmla="*/ 33728 w 6273917"/>
              <a:gd name="connsiteY4" fmla="*/ 6887980 h 6887980"/>
              <a:gd name="connsiteX0" fmla="*/ 33728 w 6261067"/>
              <a:gd name="connsiteY0" fmla="*/ 6888111 h 6888111"/>
              <a:gd name="connsiteX1" fmla="*/ 0 w 6261067"/>
              <a:gd name="connsiteY1" fmla="*/ 131 h 6888111"/>
              <a:gd name="connsiteX2" fmla="*/ 6261067 w 6261067"/>
              <a:gd name="connsiteY2" fmla="*/ 0 h 6888111"/>
              <a:gd name="connsiteX3" fmla="*/ 2720715 w 6261067"/>
              <a:gd name="connsiteY3" fmla="*/ 6888111 h 6888111"/>
              <a:gd name="connsiteX4" fmla="*/ 33728 w 6261067"/>
              <a:gd name="connsiteY4" fmla="*/ 6888111 h 68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067" h="6888111">
                <a:moveTo>
                  <a:pt x="33728" y="6888111"/>
                </a:moveTo>
                <a:lnTo>
                  <a:pt x="0" y="131"/>
                </a:lnTo>
                <a:lnTo>
                  <a:pt x="6261067" y="0"/>
                </a:lnTo>
                <a:lnTo>
                  <a:pt x="2720715" y="6888111"/>
                </a:lnTo>
                <a:lnTo>
                  <a:pt x="33728" y="6888111"/>
                </a:lnTo>
                <a:close/>
              </a:path>
            </a:pathLst>
          </a:custGeom>
          <a:solidFill>
            <a:srgbClr val="004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616938-CAC6-415A-B975-99DF5675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" y="381740"/>
            <a:ext cx="6117236" cy="1325563"/>
          </a:xfrm>
        </p:spPr>
        <p:txBody>
          <a:bodyPr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Ziele von «Smartphone für </a:t>
            </a:r>
            <a:r>
              <a:rPr lang="de-CH" dirty="0" err="1">
                <a:solidFill>
                  <a:schemeClr val="bg1"/>
                </a:solidFill>
              </a:rPr>
              <a:t>mine</a:t>
            </a:r>
            <a:r>
              <a:rPr lang="de-CH" dirty="0">
                <a:solidFill>
                  <a:schemeClr val="bg1"/>
                </a:solidFill>
              </a:rPr>
              <a:t>-ex»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CC2BB58-3D32-49C7-932C-ACE70AEC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764" y="2370149"/>
            <a:ext cx="5181600" cy="3181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Mit möglichst geringem zeitlichem Aufwand die Stiftung </a:t>
            </a:r>
            <a:r>
              <a:rPr lang="de-CH" sz="1800" dirty="0" err="1">
                <a:solidFill>
                  <a:schemeClr val="bg1"/>
                </a:solidFill>
              </a:rPr>
              <a:t>mine</a:t>
            </a:r>
            <a:r>
              <a:rPr lang="de-CH" sz="1800" dirty="0">
                <a:solidFill>
                  <a:schemeClr val="bg1"/>
                </a:solidFill>
              </a:rPr>
              <a:t>-ex finanziell unterstützen.</a:t>
            </a:r>
            <a:br>
              <a:rPr lang="de-CH" sz="1800" dirty="0">
                <a:solidFill>
                  <a:schemeClr val="bg1"/>
                </a:solidFill>
              </a:rPr>
            </a:br>
            <a:endParaRPr lang="de-CH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Den nachhaltigen Umgang mit gebrauchten Smartphones und Tablets fördern und somit etwas Gutes für die Umwelt tun.</a:t>
            </a:r>
          </a:p>
          <a:p>
            <a:pPr marL="0" indent="0">
              <a:buNone/>
            </a:pPr>
            <a:r>
              <a:rPr lang="de-CH" sz="18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AD593E03-618B-4461-9E5E-7619F2AD6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599858"/>
              </p:ext>
            </p:extLst>
          </p:nvPr>
        </p:nvGraphicFramePr>
        <p:xfrm>
          <a:off x="6455170" y="1707303"/>
          <a:ext cx="5166840" cy="404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685D5540-1658-4F9D-89BB-BB8AE3AB4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773" y="2455325"/>
            <a:ext cx="1367613" cy="1947220"/>
          </a:xfrm>
          <a:prstGeom prst="rect">
            <a:avLst/>
          </a:prstGeom>
        </p:spPr>
      </p:pic>
      <p:sp>
        <p:nvSpPr>
          <p:cNvPr id="8" name="Parallelogramm 7">
            <a:extLst>
              <a:ext uri="{FF2B5EF4-FFF2-40B4-BE49-F238E27FC236}">
                <a16:creationId xmlns:a16="http://schemas.microsoft.com/office/drawing/2014/main" id="{6EB64CB6-4E2B-4AE9-9E3C-8FEC9ABAC74F}"/>
              </a:ext>
            </a:extLst>
          </p:cNvPr>
          <p:cNvSpPr/>
          <p:nvPr/>
        </p:nvSpPr>
        <p:spPr>
          <a:xfrm>
            <a:off x="3130060" y="-30106"/>
            <a:ext cx="4512040" cy="6888234"/>
          </a:xfrm>
          <a:custGeom>
            <a:avLst/>
            <a:gdLst>
              <a:gd name="connsiteX0" fmla="*/ 0 w 1244184"/>
              <a:gd name="connsiteY0" fmla="*/ 6872990 h 6872990"/>
              <a:gd name="connsiteX1" fmla="*/ 311046 w 1244184"/>
              <a:gd name="connsiteY1" fmla="*/ 0 h 6872990"/>
              <a:gd name="connsiteX2" fmla="*/ 1244184 w 1244184"/>
              <a:gd name="connsiteY2" fmla="*/ 0 h 6872990"/>
              <a:gd name="connsiteX3" fmla="*/ 933138 w 1244184"/>
              <a:gd name="connsiteY3" fmla="*/ 6872990 h 6872990"/>
              <a:gd name="connsiteX4" fmla="*/ 0 w 1244184"/>
              <a:gd name="connsiteY4" fmla="*/ 6872990 h 6872990"/>
              <a:gd name="connsiteX0" fmla="*/ 0 w 1783830"/>
              <a:gd name="connsiteY0" fmla="*/ 6872990 h 6872990"/>
              <a:gd name="connsiteX1" fmla="*/ 311046 w 1783830"/>
              <a:gd name="connsiteY1" fmla="*/ 0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1783830"/>
              <a:gd name="connsiteY0" fmla="*/ 6917960 h 6917960"/>
              <a:gd name="connsiteX1" fmla="*/ 1285407 w 1783830"/>
              <a:gd name="connsiteY1" fmla="*/ 0 h 6917960"/>
              <a:gd name="connsiteX2" fmla="*/ 1783830 w 1783830"/>
              <a:gd name="connsiteY2" fmla="*/ 44970 h 6917960"/>
              <a:gd name="connsiteX3" fmla="*/ 933138 w 1783830"/>
              <a:gd name="connsiteY3" fmla="*/ 6917960 h 6917960"/>
              <a:gd name="connsiteX4" fmla="*/ 0 w 1783830"/>
              <a:gd name="connsiteY4" fmla="*/ 6917960 h 6917960"/>
              <a:gd name="connsiteX0" fmla="*/ 0 w 1783830"/>
              <a:gd name="connsiteY0" fmla="*/ 6872990 h 6872990"/>
              <a:gd name="connsiteX1" fmla="*/ 1450299 w 1783830"/>
              <a:gd name="connsiteY1" fmla="*/ 44971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1783830"/>
              <a:gd name="connsiteY0" fmla="*/ 6872990 h 6872990"/>
              <a:gd name="connsiteX1" fmla="*/ 1255427 w 1783830"/>
              <a:gd name="connsiteY1" fmla="*/ 14991 h 6872990"/>
              <a:gd name="connsiteX2" fmla="*/ 1783830 w 1783830"/>
              <a:gd name="connsiteY2" fmla="*/ 0 h 6872990"/>
              <a:gd name="connsiteX3" fmla="*/ 933138 w 1783830"/>
              <a:gd name="connsiteY3" fmla="*/ 6872990 h 6872990"/>
              <a:gd name="connsiteX4" fmla="*/ 0 w 1783830"/>
              <a:gd name="connsiteY4" fmla="*/ 6872990 h 6872990"/>
              <a:gd name="connsiteX0" fmla="*/ 0 w 4092315"/>
              <a:gd name="connsiteY0" fmla="*/ 6902970 h 6902970"/>
              <a:gd name="connsiteX1" fmla="*/ 3563912 w 4092315"/>
              <a:gd name="connsiteY1" fmla="*/ 14991 h 6902970"/>
              <a:gd name="connsiteX2" fmla="*/ 4092315 w 4092315"/>
              <a:gd name="connsiteY2" fmla="*/ 0 h 6902970"/>
              <a:gd name="connsiteX3" fmla="*/ 3241623 w 4092315"/>
              <a:gd name="connsiteY3" fmla="*/ 6872990 h 6902970"/>
              <a:gd name="connsiteX4" fmla="*/ 0 w 4092315"/>
              <a:gd name="connsiteY4" fmla="*/ 6902970 h 6902970"/>
              <a:gd name="connsiteX0" fmla="*/ 0 w 4092315"/>
              <a:gd name="connsiteY0" fmla="*/ 6902970 h 6932951"/>
              <a:gd name="connsiteX1" fmla="*/ 3563912 w 4092315"/>
              <a:gd name="connsiteY1" fmla="*/ 14991 h 6932951"/>
              <a:gd name="connsiteX2" fmla="*/ 4092315 w 4092315"/>
              <a:gd name="connsiteY2" fmla="*/ 0 h 6932951"/>
              <a:gd name="connsiteX3" fmla="*/ 603354 w 4092315"/>
              <a:gd name="connsiteY3" fmla="*/ 6932951 h 6932951"/>
              <a:gd name="connsiteX4" fmla="*/ 0 w 4092315"/>
              <a:gd name="connsiteY4" fmla="*/ 6902970 h 6932951"/>
              <a:gd name="connsiteX0" fmla="*/ 0 w 3972394"/>
              <a:gd name="connsiteY0" fmla="*/ 6887979 h 6917960"/>
              <a:gd name="connsiteX1" fmla="*/ 3563912 w 3972394"/>
              <a:gd name="connsiteY1" fmla="*/ 0 h 6917960"/>
              <a:gd name="connsiteX2" fmla="*/ 3972394 w 3972394"/>
              <a:gd name="connsiteY2" fmla="*/ 14989 h 6917960"/>
              <a:gd name="connsiteX3" fmla="*/ 603354 w 3972394"/>
              <a:gd name="connsiteY3" fmla="*/ 6917960 h 6917960"/>
              <a:gd name="connsiteX4" fmla="*/ 0 w 3972394"/>
              <a:gd name="connsiteY4" fmla="*/ 6887979 h 6917960"/>
              <a:gd name="connsiteX0" fmla="*/ 0 w 3972394"/>
              <a:gd name="connsiteY0" fmla="*/ 6887979 h 6917960"/>
              <a:gd name="connsiteX1" fmla="*/ 3563912 w 3972394"/>
              <a:gd name="connsiteY1" fmla="*/ 0 h 6917960"/>
              <a:gd name="connsiteX2" fmla="*/ 3972394 w 3972394"/>
              <a:gd name="connsiteY2" fmla="*/ 14989 h 6917960"/>
              <a:gd name="connsiteX3" fmla="*/ 483433 w 3972394"/>
              <a:gd name="connsiteY3" fmla="*/ 6917960 h 6917960"/>
              <a:gd name="connsiteX4" fmla="*/ 0 w 3972394"/>
              <a:gd name="connsiteY4" fmla="*/ 6887979 h 6917960"/>
              <a:gd name="connsiteX0" fmla="*/ 0 w 3972394"/>
              <a:gd name="connsiteY0" fmla="*/ 6872990 h 6902971"/>
              <a:gd name="connsiteX1" fmla="*/ 3578902 w 3972394"/>
              <a:gd name="connsiteY1" fmla="*/ 29981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72990 h 6902971"/>
              <a:gd name="connsiteX0" fmla="*/ 0 w 3972394"/>
              <a:gd name="connsiteY0" fmla="*/ 6872990 h 6902971"/>
              <a:gd name="connsiteX1" fmla="*/ 3593949 w 3972394"/>
              <a:gd name="connsiteY1" fmla="*/ 14930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72990 h 6902971"/>
              <a:gd name="connsiteX0" fmla="*/ 0 w 3972394"/>
              <a:gd name="connsiteY0" fmla="*/ 6888045 h 6902971"/>
              <a:gd name="connsiteX1" fmla="*/ 3593949 w 3972394"/>
              <a:gd name="connsiteY1" fmla="*/ 14930 h 6902971"/>
              <a:gd name="connsiteX2" fmla="*/ 3972394 w 3972394"/>
              <a:gd name="connsiteY2" fmla="*/ 0 h 6902971"/>
              <a:gd name="connsiteX3" fmla="*/ 483433 w 3972394"/>
              <a:gd name="connsiteY3" fmla="*/ 6902971 h 6902971"/>
              <a:gd name="connsiteX4" fmla="*/ 0 w 3972394"/>
              <a:gd name="connsiteY4" fmla="*/ 6888045 h 6902971"/>
              <a:gd name="connsiteX0" fmla="*/ 0 w 4446710"/>
              <a:gd name="connsiteY0" fmla="*/ 6888045 h 6902971"/>
              <a:gd name="connsiteX1" fmla="*/ 4068265 w 4446710"/>
              <a:gd name="connsiteY1" fmla="*/ 14930 h 6902971"/>
              <a:gd name="connsiteX2" fmla="*/ 4446710 w 4446710"/>
              <a:gd name="connsiteY2" fmla="*/ 0 h 6902971"/>
              <a:gd name="connsiteX3" fmla="*/ 957749 w 4446710"/>
              <a:gd name="connsiteY3" fmla="*/ 6902971 h 6902971"/>
              <a:gd name="connsiteX4" fmla="*/ 0 w 4446710"/>
              <a:gd name="connsiteY4" fmla="*/ 6888045 h 6902971"/>
              <a:gd name="connsiteX0" fmla="*/ 0 w 4446710"/>
              <a:gd name="connsiteY0" fmla="*/ 6888045 h 6888045"/>
              <a:gd name="connsiteX1" fmla="*/ 4068265 w 4446710"/>
              <a:gd name="connsiteY1" fmla="*/ 14930 h 6888045"/>
              <a:gd name="connsiteX2" fmla="*/ 4446710 w 4446710"/>
              <a:gd name="connsiteY2" fmla="*/ 0 h 6888045"/>
              <a:gd name="connsiteX3" fmla="*/ 379676 w 4446710"/>
              <a:gd name="connsiteY3" fmla="*/ 6887916 h 6888045"/>
              <a:gd name="connsiteX4" fmla="*/ 0 w 4446710"/>
              <a:gd name="connsiteY4" fmla="*/ 6888045 h 6888045"/>
              <a:gd name="connsiteX0" fmla="*/ 0 w 4461532"/>
              <a:gd name="connsiteY0" fmla="*/ 6903100 h 6903100"/>
              <a:gd name="connsiteX1" fmla="*/ 4068265 w 4461532"/>
              <a:gd name="connsiteY1" fmla="*/ 29985 h 6903100"/>
              <a:gd name="connsiteX2" fmla="*/ 4461532 w 4461532"/>
              <a:gd name="connsiteY2" fmla="*/ 0 h 6903100"/>
              <a:gd name="connsiteX3" fmla="*/ 379676 w 4461532"/>
              <a:gd name="connsiteY3" fmla="*/ 6902971 h 6903100"/>
              <a:gd name="connsiteX4" fmla="*/ 0 w 4461532"/>
              <a:gd name="connsiteY4" fmla="*/ 6903100 h 6903100"/>
              <a:gd name="connsiteX0" fmla="*/ 0 w 4461532"/>
              <a:gd name="connsiteY0" fmla="*/ 6918281 h 6918281"/>
              <a:gd name="connsiteX1" fmla="*/ 4068265 w 4461532"/>
              <a:gd name="connsiteY1" fmla="*/ 0 h 6918281"/>
              <a:gd name="connsiteX2" fmla="*/ 4461532 w 4461532"/>
              <a:gd name="connsiteY2" fmla="*/ 15181 h 6918281"/>
              <a:gd name="connsiteX3" fmla="*/ 379676 w 4461532"/>
              <a:gd name="connsiteY3" fmla="*/ 6918152 h 6918281"/>
              <a:gd name="connsiteX4" fmla="*/ 0 w 4461532"/>
              <a:gd name="connsiteY4" fmla="*/ 6918281 h 691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532" h="6918281">
                <a:moveTo>
                  <a:pt x="0" y="6918281"/>
                </a:moveTo>
                <a:lnTo>
                  <a:pt x="4068265" y="0"/>
                </a:lnTo>
                <a:lnTo>
                  <a:pt x="4461532" y="15181"/>
                </a:lnTo>
                <a:lnTo>
                  <a:pt x="379676" y="6918152"/>
                </a:lnTo>
                <a:lnTo>
                  <a:pt x="0" y="6918281"/>
                </a:lnTo>
                <a:close/>
              </a:path>
            </a:pathLst>
          </a:custGeom>
          <a:solidFill>
            <a:srgbClr val="95D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316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718CA-581E-4694-B928-757918AE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79" y="491112"/>
            <a:ext cx="7719381" cy="1096331"/>
          </a:xfrm>
        </p:spPr>
        <p:txBody>
          <a:bodyPr>
            <a:normAutofit/>
          </a:bodyPr>
          <a:lstStyle/>
          <a:p>
            <a:r>
              <a:rPr lang="de-CH" dirty="0"/>
              <a:t>Wie läuft der Prozess ab?</a:t>
            </a: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EA4B0915-53BA-4B69-BA83-6C744308C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114269"/>
              </p:ext>
            </p:extLst>
          </p:nvPr>
        </p:nvGraphicFramePr>
        <p:xfrm>
          <a:off x="586154" y="1728000"/>
          <a:ext cx="10649446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E5EE1EF-6A25-49B2-AA6B-CE2AB875F651}"/>
              </a:ext>
            </a:extLst>
          </p:cNvPr>
          <p:cNvCxnSpPr>
            <a:cxnSpLocks/>
          </p:cNvCxnSpPr>
          <p:nvPr/>
        </p:nvCxnSpPr>
        <p:spPr>
          <a:xfrm>
            <a:off x="3141785" y="3019077"/>
            <a:ext cx="143508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E482DCD-018B-4159-9792-58EB62AB5F8E}"/>
              </a:ext>
            </a:extLst>
          </p:cNvPr>
          <p:cNvCxnSpPr>
            <a:cxnSpLocks/>
          </p:cNvCxnSpPr>
          <p:nvPr/>
        </p:nvCxnSpPr>
        <p:spPr>
          <a:xfrm>
            <a:off x="5838092" y="3013023"/>
            <a:ext cx="16998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08D28D7-77E4-421B-BADB-9FF2B51848A4}"/>
              </a:ext>
            </a:extLst>
          </p:cNvPr>
          <p:cNvCxnSpPr>
            <a:cxnSpLocks/>
          </p:cNvCxnSpPr>
          <p:nvPr/>
        </p:nvCxnSpPr>
        <p:spPr>
          <a:xfrm>
            <a:off x="8524102" y="3013023"/>
            <a:ext cx="180000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E421993-1F34-44AE-A58B-4039A66D06C6}"/>
              </a:ext>
            </a:extLst>
          </p:cNvPr>
          <p:cNvCxnSpPr>
            <a:cxnSpLocks/>
          </p:cNvCxnSpPr>
          <p:nvPr/>
        </p:nvCxnSpPr>
        <p:spPr>
          <a:xfrm>
            <a:off x="4424215" y="5185715"/>
            <a:ext cx="23250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81C62C4-A34A-44ED-924E-D1965177B04B}"/>
              </a:ext>
            </a:extLst>
          </p:cNvPr>
          <p:cNvCxnSpPr>
            <a:cxnSpLocks/>
          </p:cNvCxnSpPr>
          <p:nvPr/>
        </p:nvCxnSpPr>
        <p:spPr>
          <a:xfrm>
            <a:off x="7180208" y="5185715"/>
            <a:ext cx="232504" cy="0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3882192-A9A2-4CFD-BA5C-B3D936EE77AB}"/>
              </a:ext>
            </a:extLst>
          </p:cNvPr>
          <p:cNvCxnSpPr>
            <a:cxnSpLocks/>
          </p:cNvCxnSpPr>
          <p:nvPr/>
        </p:nvCxnSpPr>
        <p:spPr>
          <a:xfrm>
            <a:off x="10008459" y="3784921"/>
            <a:ext cx="6394" cy="351780"/>
          </a:xfrm>
          <a:prstGeom prst="line">
            <a:avLst/>
          </a:prstGeom>
          <a:ln>
            <a:solidFill>
              <a:srgbClr val="95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ECAA7208-53D6-4224-BD54-71E613E25C4F}"/>
              </a:ext>
            </a:extLst>
          </p:cNvPr>
          <p:cNvCxnSpPr/>
          <p:nvPr/>
        </p:nvCxnSpPr>
        <p:spPr>
          <a:xfrm flipH="1">
            <a:off x="3279177" y="4136696"/>
            <a:ext cx="6740857" cy="0"/>
          </a:xfrm>
          <a:prstGeom prst="line">
            <a:avLst/>
          </a:prstGeom>
          <a:ln>
            <a:solidFill>
              <a:srgbClr val="95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077FFE9-40AB-402C-A47C-DB9EE30942B7}"/>
              </a:ext>
            </a:extLst>
          </p:cNvPr>
          <p:cNvCxnSpPr>
            <a:cxnSpLocks/>
          </p:cNvCxnSpPr>
          <p:nvPr/>
        </p:nvCxnSpPr>
        <p:spPr>
          <a:xfrm>
            <a:off x="3279177" y="4136701"/>
            <a:ext cx="0" cy="250104"/>
          </a:xfrm>
          <a:prstGeom prst="straightConnector1">
            <a:avLst/>
          </a:prstGeom>
          <a:ln>
            <a:solidFill>
              <a:srgbClr val="95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3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531" y="478926"/>
            <a:ext cx="6762079" cy="20339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1800" dirty="0"/>
              <a:t>Jeder</a:t>
            </a:r>
            <a:r>
              <a:rPr lang="de-CH" dirty="0"/>
              <a:t> </a:t>
            </a:r>
            <a:r>
              <a:rPr lang="de-CH" sz="1800" dirty="0"/>
              <a:t>Rotary Club und </a:t>
            </a:r>
            <a:r>
              <a:rPr lang="de-CH" sz="1800" dirty="0" err="1"/>
              <a:t>Rotaract</a:t>
            </a:r>
            <a:r>
              <a:rPr lang="de-CH" sz="1800" dirty="0"/>
              <a:t> Club sammelt in einem frei wählbaren und nicht limitiertem Zeitraum Smartphones, Tablets (z.B. iPad) und ältere Handys (ältere Nokia, Sony Ericsson, usw.).</a:t>
            </a:r>
          </a:p>
          <a:p>
            <a:pPr marL="0" indent="0">
              <a:buNone/>
            </a:pPr>
            <a:endParaRPr lang="de-CH" sz="20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AB8C552-E81D-464E-A225-C62FF2914720}"/>
              </a:ext>
            </a:extLst>
          </p:cNvPr>
          <p:cNvGrpSpPr/>
          <p:nvPr/>
        </p:nvGrpSpPr>
        <p:grpSpPr>
          <a:xfrm>
            <a:off x="567901" y="981650"/>
            <a:ext cx="2521798" cy="1531240"/>
            <a:chOff x="13096" y="579689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50E1C4E8-52B2-4881-9BE0-27825AA97F75}"/>
                </a:ext>
              </a:extLst>
            </p:cNvPr>
            <p:cNvSpPr/>
            <p:nvPr/>
          </p:nvSpPr>
          <p:spPr>
            <a:xfrm>
              <a:off x="13096" y="579689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AD9DC6-F6B2-498A-9B04-62A4430FF788}"/>
                </a:ext>
              </a:extLst>
            </p:cNvPr>
            <p:cNvSpPr txBox="1"/>
            <p:nvPr/>
          </p:nvSpPr>
          <p:spPr>
            <a:xfrm>
              <a:off x="13096" y="579689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1. Handys sammeln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6E364BC0-B3B4-4D68-829A-BD259FB7BA6D}"/>
              </a:ext>
            </a:extLst>
          </p:cNvPr>
          <p:cNvSpPr/>
          <p:nvPr/>
        </p:nvSpPr>
        <p:spPr>
          <a:xfrm>
            <a:off x="3964531" y="25128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Smartphone für </a:t>
            </a:r>
            <a:r>
              <a:rPr lang="de-CH" b="1" dirty="0" err="1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mine</a:t>
            </a:r>
            <a:r>
              <a:rPr lang="de-CH" b="1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-ex eignet sich hervorragend für: </a:t>
            </a:r>
          </a:p>
          <a:p>
            <a:endParaRPr lang="de-CH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Einbezug von Familienmitgliedern, Freunden und Bekannten</a:t>
            </a:r>
          </a:p>
          <a:p>
            <a:endParaRPr lang="de-CH" dirty="0">
              <a:solidFill>
                <a:srgbClr val="574F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Publikumsaktionen (Standaktionen, usw.)</a:t>
            </a:r>
          </a:p>
          <a:p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Kombination mit einem anderen Fundraising-Event </a:t>
            </a:r>
            <a:b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(z. B. Sponsorenlauf)</a:t>
            </a:r>
          </a:p>
          <a:p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dirty="0">
                <a:solidFill>
                  <a:srgbClr val="574F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Lokale Zusammenarbeit mit Firmen, die Geräte ihrer Mitarbeiter ersetzen </a:t>
            </a:r>
          </a:p>
        </p:txBody>
      </p:sp>
    </p:spTree>
    <p:extLst>
      <p:ext uri="{BB962C8B-B14F-4D97-AF65-F5344CB8AC3E}">
        <p14:creationId xmlns:p14="http://schemas.microsoft.com/office/powerpoint/2010/main" val="419858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883" y="972000"/>
            <a:ext cx="6998034" cy="32218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CH" sz="1800" dirty="0" err="1"/>
              <a:t>Recommerce</a:t>
            </a:r>
            <a:r>
              <a:rPr lang="de-CH" sz="1800" dirty="0"/>
              <a:t> AG stellt Ihnen sogenannte Dispoboxen (stabile blaue, wiederverwendbare Plastikboxen) zur Verfügung. Darin können die Geräte so lange aufbewahrt werden, bis ein Versand Sinn macht.</a:t>
            </a:r>
          </a:p>
          <a:p>
            <a:pPr marL="0" lv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Gratisversand in einer für den Handyversand vorgesehenen Box mit Begleitformular an </a:t>
            </a:r>
            <a:r>
              <a:rPr lang="de-CH" sz="1800" dirty="0" err="1"/>
              <a:t>Recommerce</a:t>
            </a:r>
            <a:r>
              <a:rPr lang="de-CH" sz="1800" dirty="0"/>
              <a:t> AG in Steinhausen.</a:t>
            </a:r>
            <a:br>
              <a:rPr lang="de-CH" sz="1800" dirty="0"/>
            </a:br>
            <a:endParaRPr lang="de-CH" sz="1800" dirty="0"/>
          </a:p>
          <a:p>
            <a:pPr marL="0" indent="0">
              <a:buNone/>
            </a:pPr>
            <a:r>
              <a:rPr lang="de-CH" sz="1800" dirty="0"/>
              <a:t>Eventuell persönliche Abholung falls in der näheren Umgebung oder bei grösserer Stückzahl.</a:t>
            </a:r>
          </a:p>
          <a:p>
            <a:endParaRPr lang="en-US" sz="1800" dirty="0"/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4C1E142-74E9-4DE9-8952-4674C5BFA7B5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2709845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C354220-04A1-449F-B9FD-ADC10D97479C}"/>
                </a:ext>
              </a:extLst>
            </p:cNvPr>
            <p:cNvSpPr/>
            <p:nvPr/>
          </p:nvSpPr>
          <p:spPr>
            <a:xfrm>
              <a:off x="2709845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2D341F3-0275-4320-BCB0-CB00A0BBA502}"/>
                </a:ext>
              </a:extLst>
            </p:cNvPr>
            <p:cNvSpPr txBox="1"/>
            <p:nvPr/>
          </p:nvSpPr>
          <p:spPr>
            <a:xfrm>
              <a:off x="2709845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2. Handys versenden</a:t>
              </a:r>
            </a:p>
          </p:txBody>
        </p:sp>
      </p:grpSp>
      <p:pic>
        <p:nvPicPr>
          <p:cNvPr id="2050" name="Picture 2" descr="VersandbehÃ¤lter POOLBOX mit Deckel 298x198x120 mm">
            <a:extLst>
              <a:ext uri="{FF2B5EF4-FFF2-40B4-BE49-F238E27FC236}">
                <a16:creationId xmlns:a16="http://schemas.microsoft.com/office/drawing/2014/main" id="{D5761B25-F46C-455D-BFDB-8841A668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61" y="4659002"/>
            <a:ext cx="1694735" cy="16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D63821E-A466-4354-A611-5886679F6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42222" r="26979" b="41880"/>
          <a:stretch/>
        </p:blipFill>
        <p:spPr>
          <a:xfrm>
            <a:off x="9171820" y="5208983"/>
            <a:ext cx="2193703" cy="5993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A110945-D754-4F69-935B-4515F9CE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28" y="4572000"/>
            <a:ext cx="1265069" cy="1809591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10548B9-1110-4C67-B618-00E21C319B6B}"/>
              </a:ext>
            </a:extLst>
          </p:cNvPr>
          <p:cNvGrpSpPr/>
          <p:nvPr/>
        </p:nvGrpSpPr>
        <p:grpSpPr>
          <a:xfrm rot="16200000">
            <a:off x="5841184" y="5250348"/>
            <a:ext cx="612000" cy="504000"/>
            <a:chOff x="5052198" y="3836408"/>
            <a:chExt cx="796813" cy="796813"/>
          </a:xfrm>
        </p:grpSpPr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73DC4AAE-6A18-49A8-8A41-412F5BDB6571}"/>
                </a:ext>
              </a:extLst>
            </p:cNvPr>
            <p:cNvSpPr/>
            <p:nvPr/>
          </p:nvSpPr>
          <p:spPr>
            <a:xfrm>
              <a:off x="5052198" y="3836408"/>
              <a:ext cx="796813" cy="79681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feil: nach unten 4">
              <a:extLst>
                <a:ext uri="{FF2B5EF4-FFF2-40B4-BE49-F238E27FC236}">
                  <a16:creationId xmlns:a16="http://schemas.microsoft.com/office/drawing/2014/main" id="{B7F7D014-ADFA-4E5F-B617-07FF422BC1BD}"/>
                </a:ext>
              </a:extLst>
            </p:cNvPr>
            <p:cNvSpPr txBox="1"/>
            <p:nvPr/>
          </p:nvSpPr>
          <p:spPr>
            <a:xfrm>
              <a:off x="5231481" y="3836408"/>
              <a:ext cx="438247" cy="599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044A112-C55F-4AEE-8CB6-0B2281FC0E83}"/>
              </a:ext>
            </a:extLst>
          </p:cNvPr>
          <p:cNvGrpSpPr/>
          <p:nvPr/>
        </p:nvGrpSpPr>
        <p:grpSpPr>
          <a:xfrm rot="16200000">
            <a:off x="8328107" y="5284659"/>
            <a:ext cx="612000" cy="504000"/>
            <a:chOff x="5052198" y="3836408"/>
            <a:chExt cx="796813" cy="796813"/>
          </a:xfrm>
        </p:grpSpPr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1539D9DD-885F-4F3F-BA6C-119BFFA35EA6}"/>
                </a:ext>
              </a:extLst>
            </p:cNvPr>
            <p:cNvSpPr/>
            <p:nvPr/>
          </p:nvSpPr>
          <p:spPr>
            <a:xfrm>
              <a:off x="5052198" y="3836408"/>
              <a:ext cx="796813" cy="79681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feil: nach unten 4">
              <a:extLst>
                <a:ext uri="{FF2B5EF4-FFF2-40B4-BE49-F238E27FC236}">
                  <a16:creationId xmlns:a16="http://schemas.microsoft.com/office/drawing/2014/main" id="{01C5ECF7-3305-485D-BC89-1E7010E15420}"/>
                </a:ext>
              </a:extLst>
            </p:cNvPr>
            <p:cNvSpPr txBox="1"/>
            <p:nvPr/>
          </p:nvSpPr>
          <p:spPr>
            <a:xfrm>
              <a:off x="5231481" y="3836408"/>
              <a:ext cx="438247" cy="599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3966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373" y="971999"/>
            <a:ext cx="3593116" cy="5225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/>
              <a:t>Die Sicherheit der Datenlöschung ist vertraglich garantiert.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Nach dem Wareneingang wird Ihr Gerät sofort an eine Löschstation anschlossen. Mit einer professionellen Löschsoftware (</a:t>
            </a:r>
            <a:r>
              <a:rPr lang="de-CH" sz="1800" u="sng" dirty="0">
                <a:hlinkClick r:id="rId2"/>
              </a:rPr>
              <a:t>piceasoft.com/products/eraser/</a:t>
            </a:r>
            <a:r>
              <a:rPr lang="de-CH" sz="1800" dirty="0"/>
              <a:t>) werden Ihre Daten nicht nur gelöscht, sondern 2x überschrieben, um jeglichen Missbrauch auszuschliessen.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/>
              <a:t>Sollte ein Gerät nicht löschbar sein, wird das Gerät physisch zerstört.</a:t>
            </a:r>
          </a:p>
          <a:p>
            <a:pPr lvl="0"/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F866869-B5E0-4FAD-B045-172BA43B4B51}"/>
              </a:ext>
            </a:extLst>
          </p:cNvPr>
          <p:cNvGrpSpPr/>
          <p:nvPr/>
        </p:nvGrpSpPr>
        <p:grpSpPr>
          <a:xfrm>
            <a:off x="575365" y="981639"/>
            <a:ext cx="2521798" cy="1531240"/>
            <a:chOff x="5417801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E9C4036-70F5-4A3B-99D6-A4AE4B8ED4A1}"/>
                </a:ext>
              </a:extLst>
            </p:cNvPr>
            <p:cNvSpPr/>
            <p:nvPr/>
          </p:nvSpPr>
          <p:spPr>
            <a:xfrm>
              <a:off x="5417801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EE59D9C-B507-40D5-88CB-36F9386FD1DB}"/>
                </a:ext>
              </a:extLst>
            </p:cNvPr>
            <p:cNvSpPr txBox="1"/>
            <p:nvPr/>
          </p:nvSpPr>
          <p:spPr>
            <a:xfrm>
              <a:off x="5417801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3. </a:t>
              </a:r>
              <a:r>
                <a:rPr lang="en-US" sz="2000" b="0" kern="1200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Daten</a:t>
              </a:r>
              <a:r>
                <a:rPr lang="en-US" sz="2000" dirty="0" err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löschung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6C907CC-07EA-46E7-B1D7-A25BFD497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289" y="816015"/>
            <a:ext cx="3654426" cy="5225970"/>
          </a:xfrm>
          <a:prstGeom prst="rect">
            <a:avLst/>
          </a:prstGeom>
          <a:ln>
            <a:solidFill>
              <a:srgbClr val="574F4D"/>
            </a:solidFill>
          </a:ln>
        </p:spPr>
      </p:pic>
    </p:spTree>
    <p:extLst>
      <p:ext uri="{BB962C8B-B14F-4D97-AF65-F5344CB8AC3E}">
        <p14:creationId xmlns:p14="http://schemas.microsoft.com/office/powerpoint/2010/main" val="32173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31885-898E-49B0-B166-663BB8723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492" y="598990"/>
            <a:ext cx="3475293" cy="58220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CH" sz="1800" dirty="0"/>
          </a:p>
          <a:p>
            <a:pPr marL="0" indent="0" fontAlgn="base">
              <a:buNone/>
            </a:pPr>
            <a:r>
              <a:rPr lang="de-CH" sz="1800" dirty="0"/>
              <a:t>Jedes Gerät wird komplett auf seine Funktion überprüft.</a:t>
            </a:r>
          </a:p>
          <a:p>
            <a:pPr marL="0" indent="0" fontAlgn="base">
              <a:buNone/>
            </a:pPr>
            <a:r>
              <a:rPr lang="de-CH" sz="1800" dirty="0"/>
              <a:t> </a:t>
            </a:r>
          </a:p>
          <a:p>
            <a:pPr marL="0" indent="0" fontAlgn="base">
              <a:buNone/>
            </a:pPr>
            <a:r>
              <a:rPr lang="de-CH" sz="1800" dirty="0"/>
              <a:t>Dabei führt </a:t>
            </a:r>
            <a:r>
              <a:rPr lang="de-CH" sz="1800" dirty="0" err="1"/>
              <a:t>Recommerce</a:t>
            </a:r>
            <a:r>
              <a:rPr lang="de-CH" sz="1800" dirty="0"/>
              <a:t> zwischen 40 und 50 Tests durch – teils manuell, teils mit den jeweiligen Softwareprogrammen von Apple, Samsung oder </a:t>
            </a:r>
            <a:r>
              <a:rPr lang="de-CH" sz="1800" dirty="0" err="1"/>
              <a:t>Piceasoft</a:t>
            </a:r>
            <a:r>
              <a:rPr lang="de-CH" sz="1800" dirty="0"/>
              <a:t>. </a:t>
            </a:r>
          </a:p>
          <a:p>
            <a:pPr marL="0" indent="0" fontAlgn="base">
              <a:buNone/>
            </a:pPr>
            <a:endParaRPr lang="de-CH" sz="1800" dirty="0"/>
          </a:p>
          <a:p>
            <a:pPr marL="0" indent="0" fontAlgn="base">
              <a:buNone/>
            </a:pPr>
            <a:r>
              <a:rPr lang="de-CH" sz="1800" dirty="0"/>
              <a:t>Diese standardisierte Überprüfung und die umfassende Protokollierung stellen sicher, dass die Geräte einwandfrei funktionieren, bevor </a:t>
            </a:r>
            <a:r>
              <a:rPr lang="de-CH" sz="1800" dirty="0" err="1"/>
              <a:t>Recommerce</a:t>
            </a:r>
            <a:r>
              <a:rPr lang="de-CH" sz="1800" dirty="0"/>
              <a:t> sie weiter verkauft.</a:t>
            </a:r>
          </a:p>
          <a:p>
            <a:pPr lvl="0"/>
            <a:endParaRPr lang="de-CH" sz="18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1132C79-61BD-4534-827A-4C35F228A41E}"/>
              </a:ext>
            </a:extLst>
          </p:cNvPr>
          <p:cNvCxnSpPr>
            <a:cxnSpLocks/>
          </p:cNvCxnSpPr>
          <p:nvPr/>
        </p:nvCxnSpPr>
        <p:spPr>
          <a:xfrm>
            <a:off x="1828800" y="2512879"/>
            <a:ext cx="0" cy="4356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AA29CA1-C65F-43DF-B104-35F531BFEF36}"/>
              </a:ext>
            </a:extLst>
          </p:cNvPr>
          <p:cNvCxnSpPr>
            <a:cxnSpLocks/>
          </p:cNvCxnSpPr>
          <p:nvPr/>
        </p:nvCxnSpPr>
        <p:spPr>
          <a:xfrm>
            <a:off x="1828800" y="-1"/>
            <a:ext cx="0" cy="972000"/>
          </a:xfrm>
          <a:prstGeom prst="line">
            <a:avLst/>
          </a:prstGeom>
          <a:ln w="38100">
            <a:solidFill>
              <a:srgbClr val="004D7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5C15C0D-F16C-401E-A473-51CAA0D0B0BF}"/>
              </a:ext>
            </a:extLst>
          </p:cNvPr>
          <p:cNvCxnSpPr>
            <a:cxnSpLocks/>
          </p:cNvCxnSpPr>
          <p:nvPr/>
        </p:nvCxnSpPr>
        <p:spPr>
          <a:xfrm>
            <a:off x="1900204" y="2512879"/>
            <a:ext cx="0" cy="4356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84DB768-B02A-400F-A74D-0F6C9A3D03F1}"/>
              </a:ext>
            </a:extLst>
          </p:cNvPr>
          <p:cNvCxnSpPr>
            <a:cxnSpLocks/>
          </p:cNvCxnSpPr>
          <p:nvPr/>
        </p:nvCxnSpPr>
        <p:spPr>
          <a:xfrm>
            <a:off x="1900204" y="-1"/>
            <a:ext cx="0" cy="972000"/>
          </a:xfrm>
          <a:prstGeom prst="line">
            <a:avLst/>
          </a:prstGeom>
          <a:ln w="38100">
            <a:solidFill>
              <a:srgbClr val="95D6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36B835-D196-4454-9D6E-F2CEE3838969}"/>
              </a:ext>
            </a:extLst>
          </p:cNvPr>
          <p:cNvGrpSpPr/>
          <p:nvPr/>
        </p:nvGrpSpPr>
        <p:grpSpPr>
          <a:xfrm>
            <a:off x="567901" y="981639"/>
            <a:ext cx="2521798" cy="1531240"/>
            <a:chOff x="8125757" y="571680"/>
            <a:chExt cx="2521798" cy="1531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458BFA5-9D4A-4CC3-8D4C-0B8FFF6709E4}"/>
                </a:ext>
              </a:extLst>
            </p:cNvPr>
            <p:cNvSpPr/>
            <p:nvPr/>
          </p:nvSpPr>
          <p:spPr>
            <a:xfrm>
              <a:off x="8125757" y="571680"/>
              <a:ext cx="2521798" cy="1531240"/>
            </a:xfrm>
            <a:prstGeom prst="rect">
              <a:avLst/>
            </a:prstGeom>
            <a:solidFill>
              <a:srgbClr val="004D71">
                <a:alpha val="83000"/>
              </a:srgbClr>
            </a:solidFill>
            <a:ln>
              <a:solidFill>
                <a:srgbClr val="95D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A752248-2D4D-4B9E-893A-625CD2E4DC71}"/>
                </a:ext>
              </a:extLst>
            </p:cNvPr>
            <p:cNvSpPr txBox="1"/>
            <p:nvPr/>
          </p:nvSpPr>
          <p:spPr>
            <a:xfrm>
              <a:off x="8125757" y="571680"/>
              <a:ext cx="2521798" cy="1531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000" b="0" kern="12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4. Technische Prüfung</a:t>
              </a:r>
              <a:endParaRPr lang="en-US" sz="2000" b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56B5538A-8DB7-4C30-B01B-3DD347D8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88" y="815400"/>
            <a:ext cx="3671767" cy="5227200"/>
          </a:xfrm>
          <a:prstGeom prst="rect">
            <a:avLst/>
          </a:prstGeom>
          <a:ln>
            <a:solidFill>
              <a:srgbClr val="574F4D"/>
            </a:solidFill>
          </a:ln>
        </p:spPr>
      </p:pic>
    </p:spTree>
    <p:extLst>
      <p:ext uri="{BB962C8B-B14F-4D97-AF65-F5344CB8AC3E}">
        <p14:creationId xmlns:p14="http://schemas.microsoft.com/office/powerpoint/2010/main" val="366396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60E17DC68053419AB829F20BB9DF00" ma:contentTypeVersion="8" ma:contentTypeDescription="Ein neues Dokument erstellen." ma:contentTypeScope="" ma:versionID="daf03a15f1038b11c34db15f7948333e">
  <xsd:schema xmlns:xsd="http://www.w3.org/2001/XMLSchema" xmlns:xs="http://www.w3.org/2001/XMLSchema" xmlns:p="http://schemas.microsoft.com/office/2006/metadata/properties" xmlns:ns2="5384e7cc-d9cc-4956-a0a8-92eabe5de60a" xmlns:ns3="f2e8471d-46b7-4870-b41a-85968342896f" targetNamespace="http://schemas.microsoft.com/office/2006/metadata/properties" ma:root="true" ma:fieldsID="2c2a9fc6c5e86fd773d69b8042d79857" ns2:_="" ns3:_="">
    <xsd:import namespace="5384e7cc-d9cc-4956-a0a8-92eabe5de60a"/>
    <xsd:import namespace="f2e8471d-46b7-4870-b41a-8596834289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4e7cc-d9cc-4956-a0a8-92eabe5de6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8471d-46b7-4870-b41a-85968342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A7371-CB31-40D9-8D50-7A0A42B16E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106D4-686C-4EC8-8B0B-1EBEB69F9A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384e7cc-d9cc-4956-a0a8-92eabe5de60a"/>
    <ds:schemaRef ds:uri="http://purl.org/dc/elements/1.1/"/>
    <ds:schemaRef ds:uri="http://schemas.microsoft.com/office/2006/metadata/properties"/>
    <ds:schemaRef ds:uri="f2e8471d-46b7-4870-b41a-8596834289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29A423-1E59-49CA-B8FD-4976C657B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4e7cc-d9cc-4956-a0a8-92eabe5de60a"/>
    <ds:schemaRef ds:uri="f2e8471d-46b7-4870-b41a-859683428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0</TotalTime>
  <Words>685</Words>
  <Application>Microsoft Office PowerPoint</Application>
  <PresentationFormat>Breitbild</PresentationFormat>
  <Paragraphs>153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Flama-Book</vt:lpstr>
      <vt:lpstr>Helvetica</vt:lpstr>
      <vt:lpstr>Wingdings</vt:lpstr>
      <vt:lpstr>Office Theme</vt:lpstr>
      <vt:lpstr>PowerPoint-Präsentation</vt:lpstr>
      <vt:lpstr>Ausgangslage</vt:lpstr>
      <vt:lpstr>Partnerfirma – Recommerce AG</vt:lpstr>
      <vt:lpstr>Ziele von «Smartphone für mine-ex»</vt:lpstr>
      <vt:lpstr>Wie läuft der Prozess ab?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Herausforderung “Apple-ID”</vt:lpstr>
      <vt:lpstr>Potenzial des Projekts</vt:lpstr>
      <vt:lpstr>Wie wird das Projekt umgesetzt?</vt:lpstr>
      <vt:lpstr>Ansprechpersonen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David Hug</dc:creator>
  <cp:lastModifiedBy>cmeili</cp:lastModifiedBy>
  <cp:revision>300</cp:revision>
  <cp:lastPrinted>2017-06-20T11:59:01Z</cp:lastPrinted>
  <dcterms:created xsi:type="dcterms:W3CDTF">2016-11-01T06:50:29Z</dcterms:created>
  <dcterms:modified xsi:type="dcterms:W3CDTF">2019-05-01T08:16:38Z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0x010100EC60E17DC68053419AB829F20BB9DF00</vt:lpwstr>
  </property>
</Properties>
</file>